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EA032-F747-413B-9D8C-6906C213A2C3}" type="doc">
      <dgm:prSet loTypeId="urn:microsoft.com/office/officeart/2005/8/layout/h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CB459687-FC1B-45D1-BE68-F97FBDB74E27}">
      <dgm:prSet phldrT="[Text]" custT="1"/>
      <dgm:spPr/>
      <dgm:t>
        <a:bodyPr/>
        <a:lstStyle/>
        <a:p>
          <a:pPr algn="justLow" rtl="1">
            <a:lnSpc>
              <a:spcPct val="100000"/>
            </a:lnSpc>
          </a:pPr>
          <a:r>
            <a:rPr lang="fa-IR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B Zar" panose="00000400000000000000" pitchFamily="2" charset="-78"/>
            </a:rPr>
            <a:t>جهاد: </a:t>
          </a:r>
        </a:p>
        <a:p>
          <a:pPr algn="justLow" rtl="1">
            <a:lnSpc>
              <a:spcPct val="100000"/>
            </a:lnSpc>
          </a:pPr>
          <a:r>
            <a:rPr lang="fa-IR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B Zar" panose="00000400000000000000" pitchFamily="2" charset="-78"/>
            </a:rPr>
            <a:t>جهاد سیاسی جهاد علمی</a:t>
          </a:r>
          <a:endParaRPr lang="fa-IR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  <a:cs typeface="B Zar" panose="00000400000000000000" pitchFamily="2" charset="-78"/>
          </a:endParaRPr>
        </a:p>
      </dgm:t>
    </dgm:pt>
    <dgm:pt modelId="{5BC65C4E-48B7-4D6E-B269-77D74283A97F}" type="parTrans" cxnId="{342AEFCE-A311-4DC6-BD6D-4A62A38FE1DB}">
      <dgm:prSet/>
      <dgm:spPr/>
      <dgm:t>
        <a:bodyPr/>
        <a:lstStyle/>
        <a:p>
          <a:pPr algn="justLow" rtl="1"/>
          <a:endParaRPr lang="fa-IR" sz="2800" b="1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  <a:cs typeface="B Zar" panose="00000400000000000000" pitchFamily="2" charset="-78"/>
          </a:endParaRPr>
        </a:p>
      </dgm:t>
    </dgm:pt>
    <dgm:pt modelId="{3CF690D7-6870-4E75-8580-85DB64D9C4D3}" type="sibTrans" cxnId="{342AEFCE-A311-4DC6-BD6D-4A62A38FE1DB}">
      <dgm:prSet/>
      <dgm:spPr/>
      <dgm:t>
        <a:bodyPr/>
        <a:lstStyle/>
        <a:p>
          <a:pPr algn="justLow" rtl="1"/>
          <a:endParaRPr lang="fa-IR" sz="2800" b="1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  <a:cs typeface="B Zar" panose="00000400000000000000" pitchFamily="2" charset="-78"/>
          </a:endParaRPr>
        </a:p>
      </dgm:t>
    </dgm:pt>
    <dgm:pt modelId="{8E5AAFBE-2167-4FEE-93A4-A9D4B6547004}">
      <dgm:prSet phldrT="[Text]" custT="1"/>
      <dgm:spPr/>
      <dgm:t>
        <a:bodyPr/>
        <a:lstStyle/>
        <a:p>
          <a:pPr algn="justLow" rtl="1"/>
          <a:r>
            <a:rPr lang="fa-IR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B Zar" panose="00000400000000000000" pitchFamily="2" charset="-78"/>
            </a:rPr>
            <a:t>بُعد شخصی</a:t>
          </a:r>
          <a:endParaRPr lang="fa-IR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  <a:cs typeface="B Zar" panose="00000400000000000000" pitchFamily="2" charset="-78"/>
          </a:endParaRPr>
        </a:p>
      </dgm:t>
    </dgm:pt>
    <dgm:pt modelId="{488B365D-680F-406D-B85E-02C998B4CD2C}" type="parTrans" cxnId="{DFA7AF0C-6221-42F9-817D-9C9A8D323062}">
      <dgm:prSet/>
      <dgm:spPr/>
      <dgm:t>
        <a:bodyPr/>
        <a:lstStyle/>
        <a:p>
          <a:pPr algn="justLow" rtl="1"/>
          <a:endParaRPr lang="fa-IR" sz="2800" b="1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  <a:cs typeface="B Zar" panose="00000400000000000000" pitchFamily="2" charset="-78"/>
          </a:endParaRPr>
        </a:p>
      </dgm:t>
    </dgm:pt>
    <dgm:pt modelId="{14F40E96-F183-4284-B023-EB43BCB3BE31}" type="sibTrans" cxnId="{DFA7AF0C-6221-42F9-817D-9C9A8D323062}">
      <dgm:prSet/>
      <dgm:spPr/>
      <dgm:t>
        <a:bodyPr/>
        <a:lstStyle/>
        <a:p>
          <a:pPr algn="justLow" rtl="1"/>
          <a:endParaRPr lang="fa-IR" sz="2800" b="1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  <a:cs typeface="B Zar" panose="00000400000000000000" pitchFamily="2" charset="-78"/>
          </a:endParaRPr>
        </a:p>
      </dgm:t>
    </dgm:pt>
    <dgm:pt modelId="{1B5567F0-0221-4F61-868B-42A426E56063}">
      <dgm:prSet phldrT="[Text]" custT="1"/>
      <dgm:spPr/>
      <dgm:t>
        <a:bodyPr/>
        <a:lstStyle/>
        <a:p>
          <a:pPr algn="justLow" rtl="1"/>
          <a:r>
            <a:rPr lang="fa-IR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B Zar" panose="00000400000000000000" pitchFamily="2" charset="-78"/>
            </a:rPr>
            <a:t>بُعد اجتماعی</a:t>
          </a:r>
          <a:endParaRPr lang="fa-IR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  <a:cs typeface="B Zar" panose="00000400000000000000" pitchFamily="2" charset="-78"/>
          </a:endParaRPr>
        </a:p>
      </dgm:t>
    </dgm:pt>
    <dgm:pt modelId="{1DFCA8A1-6B89-4408-B8CF-A802151FA24C}" type="parTrans" cxnId="{9AAC6D84-6906-473A-B002-9126CE13ED07}">
      <dgm:prSet/>
      <dgm:spPr/>
      <dgm:t>
        <a:bodyPr/>
        <a:lstStyle/>
        <a:p>
          <a:pPr algn="justLow" rtl="1"/>
          <a:endParaRPr lang="fa-IR" sz="2800" b="1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  <a:cs typeface="B Zar" panose="00000400000000000000" pitchFamily="2" charset="-78"/>
          </a:endParaRPr>
        </a:p>
      </dgm:t>
    </dgm:pt>
    <dgm:pt modelId="{F2F49D2F-6426-4E16-AE3C-9FD3418CC542}" type="sibTrans" cxnId="{9AAC6D84-6906-473A-B002-9126CE13ED07}">
      <dgm:prSet/>
      <dgm:spPr/>
      <dgm:t>
        <a:bodyPr/>
        <a:lstStyle/>
        <a:p>
          <a:pPr algn="justLow" rtl="1"/>
          <a:endParaRPr lang="fa-IR" sz="2800" b="1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  <a:cs typeface="B Zar" panose="00000400000000000000" pitchFamily="2" charset="-78"/>
          </a:endParaRPr>
        </a:p>
      </dgm:t>
    </dgm:pt>
    <dgm:pt modelId="{8EC49EC8-7F70-4B3E-AA3D-879FEE953667}" type="pres">
      <dgm:prSet presAssocID="{5E1EA032-F747-413B-9D8C-6906C213A2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AACD94F-F0DC-44ED-97C2-3F04C8EE7B37}" type="pres">
      <dgm:prSet presAssocID="{CB459687-FC1B-45D1-BE68-F97FBDB74E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FCCA994-B957-4E21-8977-4A0560CCA8C9}" type="pres">
      <dgm:prSet presAssocID="{3CF690D7-6870-4E75-8580-85DB64D9C4D3}" presName="sibTrans" presStyleCnt="0"/>
      <dgm:spPr/>
    </dgm:pt>
    <dgm:pt modelId="{3DE22691-C284-42FD-8ED7-DA8EE92F9356}" type="pres">
      <dgm:prSet presAssocID="{8E5AAFBE-2167-4FEE-93A4-A9D4B654700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1B8B6E0-FF3A-43F0-8EC6-DCAC67982280}" type="pres">
      <dgm:prSet presAssocID="{14F40E96-F183-4284-B023-EB43BCB3BE31}" presName="sibTrans" presStyleCnt="0"/>
      <dgm:spPr/>
    </dgm:pt>
    <dgm:pt modelId="{26A4127A-B937-480C-AECF-413B36314CF7}" type="pres">
      <dgm:prSet presAssocID="{1B5567F0-0221-4F61-868B-42A426E560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AB68C20-3348-4303-8840-8626A8562419}" type="presOf" srcId="{CB459687-FC1B-45D1-BE68-F97FBDB74E27}" destId="{DAACD94F-F0DC-44ED-97C2-3F04C8EE7B37}" srcOrd="0" destOrd="0" presId="urn:microsoft.com/office/officeart/2005/8/layout/hList6"/>
    <dgm:cxn modelId="{D3D0FD46-7D5B-49CF-9BC4-9F5564F4F8BB}" type="presOf" srcId="{5E1EA032-F747-413B-9D8C-6906C213A2C3}" destId="{8EC49EC8-7F70-4B3E-AA3D-879FEE953667}" srcOrd="0" destOrd="0" presId="urn:microsoft.com/office/officeart/2005/8/layout/hList6"/>
    <dgm:cxn modelId="{DFA7AF0C-6221-42F9-817D-9C9A8D323062}" srcId="{5E1EA032-F747-413B-9D8C-6906C213A2C3}" destId="{8E5AAFBE-2167-4FEE-93A4-A9D4B6547004}" srcOrd="1" destOrd="0" parTransId="{488B365D-680F-406D-B85E-02C998B4CD2C}" sibTransId="{14F40E96-F183-4284-B023-EB43BCB3BE31}"/>
    <dgm:cxn modelId="{40BB5AF7-BBB4-4764-9DF2-736CFAB02C0B}" type="presOf" srcId="{8E5AAFBE-2167-4FEE-93A4-A9D4B6547004}" destId="{3DE22691-C284-42FD-8ED7-DA8EE92F9356}" srcOrd="0" destOrd="0" presId="urn:microsoft.com/office/officeart/2005/8/layout/hList6"/>
    <dgm:cxn modelId="{9AAC6D84-6906-473A-B002-9126CE13ED07}" srcId="{5E1EA032-F747-413B-9D8C-6906C213A2C3}" destId="{1B5567F0-0221-4F61-868B-42A426E56063}" srcOrd="2" destOrd="0" parTransId="{1DFCA8A1-6B89-4408-B8CF-A802151FA24C}" sibTransId="{F2F49D2F-6426-4E16-AE3C-9FD3418CC542}"/>
    <dgm:cxn modelId="{342AEFCE-A311-4DC6-BD6D-4A62A38FE1DB}" srcId="{5E1EA032-F747-413B-9D8C-6906C213A2C3}" destId="{CB459687-FC1B-45D1-BE68-F97FBDB74E27}" srcOrd="0" destOrd="0" parTransId="{5BC65C4E-48B7-4D6E-B269-77D74283A97F}" sibTransId="{3CF690D7-6870-4E75-8580-85DB64D9C4D3}"/>
    <dgm:cxn modelId="{720DF63A-74AE-42C4-9B3C-9AC820B6223D}" type="presOf" srcId="{1B5567F0-0221-4F61-868B-42A426E56063}" destId="{26A4127A-B937-480C-AECF-413B36314CF7}" srcOrd="0" destOrd="0" presId="urn:microsoft.com/office/officeart/2005/8/layout/hList6"/>
    <dgm:cxn modelId="{DEB2396C-E379-4702-90E2-04CB1028C4BF}" type="presParOf" srcId="{8EC49EC8-7F70-4B3E-AA3D-879FEE953667}" destId="{DAACD94F-F0DC-44ED-97C2-3F04C8EE7B37}" srcOrd="0" destOrd="0" presId="urn:microsoft.com/office/officeart/2005/8/layout/hList6"/>
    <dgm:cxn modelId="{E4A04C77-2EBC-4D03-97C0-493074321F70}" type="presParOf" srcId="{8EC49EC8-7F70-4B3E-AA3D-879FEE953667}" destId="{DFCCA994-B957-4E21-8977-4A0560CCA8C9}" srcOrd="1" destOrd="0" presId="urn:microsoft.com/office/officeart/2005/8/layout/hList6"/>
    <dgm:cxn modelId="{96B5E552-ED63-49BC-8F44-BBEC3E31D89A}" type="presParOf" srcId="{8EC49EC8-7F70-4B3E-AA3D-879FEE953667}" destId="{3DE22691-C284-42FD-8ED7-DA8EE92F9356}" srcOrd="2" destOrd="0" presId="urn:microsoft.com/office/officeart/2005/8/layout/hList6"/>
    <dgm:cxn modelId="{A1BFA79F-6670-4452-B008-649E6F8FC457}" type="presParOf" srcId="{8EC49EC8-7F70-4B3E-AA3D-879FEE953667}" destId="{A1B8B6E0-FF3A-43F0-8EC6-DCAC67982280}" srcOrd="3" destOrd="0" presId="urn:microsoft.com/office/officeart/2005/8/layout/hList6"/>
    <dgm:cxn modelId="{AB59C7F0-84B6-4487-BF50-38AC19A6D8DD}" type="presParOf" srcId="{8EC49EC8-7F70-4B3E-AA3D-879FEE953667}" destId="{26A4127A-B937-480C-AECF-413B36314CF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01A20-42A1-496E-9D4B-7B66C03BE472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F96105A9-A66D-4CED-9CCE-4865F4422E66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accent2">
                  <a:lumMod val="50000"/>
                </a:schemeClr>
              </a:solidFill>
              <a:cs typeface="A EntezareZohoor 1 **" panose="00000700000000000000" pitchFamily="2" charset="-78"/>
            </a:rPr>
            <a:t>بعد فردی</a:t>
          </a:r>
          <a:endParaRPr lang="fa-IR" dirty="0">
            <a:solidFill>
              <a:schemeClr val="accent2">
                <a:lumMod val="50000"/>
              </a:schemeClr>
            </a:solidFill>
            <a:cs typeface="A EntezareZohoor 1 **" panose="00000700000000000000" pitchFamily="2" charset="-78"/>
          </a:endParaRPr>
        </a:p>
      </dgm:t>
    </dgm:pt>
    <dgm:pt modelId="{A9CCE755-0DF0-4621-8617-9E1ACB97517A}" type="parTrans" cxnId="{764D2D26-DB7F-4A1D-9D27-EF0664606CB5}">
      <dgm:prSet/>
      <dgm:spPr/>
      <dgm:t>
        <a:bodyPr/>
        <a:lstStyle/>
        <a:p>
          <a:pPr rtl="1"/>
          <a:endParaRPr lang="fa-IR"/>
        </a:p>
      </dgm:t>
    </dgm:pt>
    <dgm:pt modelId="{08802053-BC9C-4414-8EB9-D4E6B19DBD2B}" type="sibTrans" cxnId="{764D2D26-DB7F-4A1D-9D27-EF0664606CB5}">
      <dgm:prSet/>
      <dgm:spPr/>
      <dgm:t>
        <a:bodyPr/>
        <a:lstStyle/>
        <a:p>
          <a:pPr rtl="1"/>
          <a:endParaRPr lang="fa-IR"/>
        </a:p>
      </dgm:t>
    </dgm:pt>
    <dgm:pt modelId="{10A7DCF4-582C-46BD-A9C1-4520980D73B6}">
      <dgm:prSet phldrT="[Text]" custT="1"/>
      <dgm:spPr/>
      <dgm:t>
        <a:bodyPr/>
        <a:lstStyle/>
        <a:p>
          <a:pPr rtl="1"/>
          <a:r>
            <a:rPr lang="fa-IR" sz="3600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A EntezareZohoor 1 **" panose="00000700000000000000" pitchFamily="2" charset="-78"/>
            </a:rPr>
            <a:t>عبادات</a:t>
          </a:r>
          <a:endParaRPr lang="fa-IR" sz="3600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A EntezareZohoor 1 **" panose="00000700000000000000" pitchFamily="2" charset="-78"/>
          </a:endParaRPr>
        </a:p>
      </dgm:t>
    </dgm:pt>
    <dgm:pt modelId="{DDBD8F1B-C7A7-43D2-8A8F-6F322D0E87D3}" type="parTrans" cxnId="{33420EF1-A3FD-42E1-BD52-996310C1FE18}">
      <dgm:prSet/>
      <dgm:spPr/>
      <dgm:t>
        <a:bodyPr/>
        <a:lstStyle/>
        <a:p>
          <a:pPr rtl="1"/>
          <a:endParaRPr lang="fa-IR"/>
        </a:p>
      </dgm:t>
    </dgm:pt>
    <dgm:pt modelId="{11DC5C78-8137-4611-B189-21BE21E8BB43}" type="sibTrans" cxnId="{33420EF1-A3FD-42E1-BD52-996310C1FE18}">
      <dgm:prSet/>
      <dgm:spPr/>
      <dgm:t>
        <a:bodyPr/>
        <a:lstStyle/>
        <a:p>
          <a:pPr rtl="1"/>
          <a:endParaRPr lang="fa-IR"/>
        </a:p>
      </dgm:t>
    </dgm:pt>
    <dgm:pt modelId="{0AF42A58-77E2-4A77-A6C0-BC0C95C3C371}">
      <dgm:prSet phldrT="[Text]" custT="1"/>
      <dgm:spPr/>
      <dgm:t>
        <a:bodyPr/>
        <a:lstStyle/>
        <a:p>
          <a:pPr rtl="1"/>
          <a:r>
            <a:rPr lang="fa-IR" sz="3600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A EntezareZohoor 1 **" panose="00000700000000000000" pitchFamily="2" charset="-78"/>
            </a:rPr>
            <a:t>آداب و رفتار با خانواده</a:t>
          </a:r>
          <a:endParaRPr lang="fa-IR" sz="3600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A EntezareZohoor 1 **" panose="00000700000000000000" pitchFamily="2" charset="-78"/>
          </a:endParaRPr>
        </a:p>
      </dgm:t>
    </dgm:pt>
    <dgm:pt modelId="{2106F636-D7E1-4E1A-832D-E0AA017A3D87}" type="parTrans" cxnId="{34B9EA46-CBE7-4B6D-A463-97A8DF62CEE3}">
      <dgm:prSet/>
      <dgm:spPr/>
      <dgm:t>
        <a:bodyPr/>
        <a:lstStyle/>
        <a:p>
          <a:pPr rtl="1"/>
          <a:endParaRPr lang="fa-IR"/>
        </a:p>
      </dgm:t>
    </dgm:pt>
    <dgm:pt modelId="{2E3E584B-23A1-4AB2-BABC-97E0A1521DEE}" type="sibTrans" cxnId="{34B9EA46-CBE7-4B6D-A463-97A8DF62CEE3}">
      <dgm:prSet/>
      <dgm:spPr/>
      <dgm:t>
        <a:bodyPr/>
        <a:lstStyle/>
        <a:p>
          <a:pPr rtl="1"/>
          <a:endParaRPr lang="fa-IR"/>
        </a:p>
      </dgm:t>
    </dgm:pt>
    <dgm:pt modelId="{38B06129-16A8-441A-A0B8-8454156AF3DB}">
      <dgm:prSet phldrT="[Text]" custT="1"/>
      <dgm:spPr/>
      <dgm:t>
        <a:bodyPr/>
        <a:lstStyle/>
        <a:p>
          <a:pPr rtl="1"/>
          <a:r>
            <a:rPr lang="fa-IR" sz="3600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A EntezareZohoor 1 **" panose="00000700000000000000" pitchFamily="2" charset="-78"/>
            </a:rPr>
            <a:t>آداب و رفتار در جامعه</a:t>
          </a:r>
          <a:endParaRPr lang="fa-IR" sz="3600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A EntezareZohoor 1 **" panose="00000700000000000000" pitchFamily="2" charset="-78"/>
          </a:endParaRPr>
        </a:p>
      </dgm:t>
    </dgm:pt>
    <dgm:pt modelId="{57C2F4DB-98BD-4DCD-B4AC-913B73592717}" type="parTrans" cxnId="{535F604A-E339-46CE-891F-59E67BFA78B7}">
      <dgm:prSet/>
      <dgm:spPr/>
      <dgm:t>
        <a:bodyPr/>
        <a:lstStyle/>
        <a:p>
          <a:pPr rtl="1"/>
          <a:endParaRPr lang="fa-IR"/>
        </a:p>
      </dgm:t>
    </dgm:pt>
    <dgm:pt modelId="{5E976401-4AE0-4E6D-9101-95E067743DE5}" type="sibTrans" cxnId="{535F604A-E339-46CE-891F-59E67BFA78B7}">
      <dgm:prSet/>
      <dgm:spPr/>
      <dgm:t>
        <a:bodyPr/>
        <a:lstStyle/>
        <a:p>
          <a:pPr rtl="1"/>
          <a:endParaRPr lang="fa-IR"/>
        </a:p>
      </dgm:t>
    </dgm:pt>
    <dgm:pt modelId="{861A25B4-2440-418E-9268-21CA2E2D7BC8}" type="pres">
      <dgm:prSet presAssocID="{57C01A20-42A1-496E-9D4B-7B66C03BE47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4287D1-8404-4DFD-8B76-58377AD711DA}" type="pres">
      <dgm:prSet presAssocID="{F96105A9-A66D-4CED-9CCE-4865F4422E66}" presName="root1" presStyleCnt="0"/>
      <dgm:spPr/>
    </dgm:pt>
    <dgm:pt modelId="{6F57E91E-378D-4281-A4A4-E335251752B8}" type="pres">
      <dgm:prSet presAssocID="{F96105A9-A66D-4CED-9CCE-4865F4422E6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A7A697D-B8A7-460A-A79F-401055AA1D51}" type="pres">
      <dgm:prSet presAssocID="{F96105A9-A66D-4CED-9CCE-4865F4422E66}" presName="level2hierChild" presStyleCnt="0"/>
      <dgm:spPr/>
    </dgm:pt>
    <dgm:pt modelId="{88855FC2-F743-4E15-B179-363AC9E7DA31}" type="pres">
      <dgm:prSet presAssocID="{DDBD8F1B-C7A7-43D2-8A8F-6F322D0E87D3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3DD5FB7B-3298-4B67-B21A-351FE25BFB17}" type="pres">
      <dgm:prSet presAssocID="{DDBD8F1B-C7A7-43D2-8A8F-6F322D0E87D3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CE17BE96-1940-4452-82E5-4042DAA926D6}" type="pres">
      <dgm:prSet presAssocID="{10A7DCF4-582C-46BD-A9C1-4520980D73B6}" presName="root2" presStyleCnt="0"/>
      <dgm:spPr/>
    </dgm:pt>
    <dgm:pt modelId="{BB5F3C17-EFA3-443F-BF11-3498545060EC}" type="pres">
      <dgm:prSet presAssocID="{10A7DCF4-582C-46BD-A9C1-4520980D73B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48CB7C1-8B81-4C93-9AEC-B25C9DC953F6}" type="pres">
      <dgm:prSet presAssocID="{10A7DCF4-582C-46BD-A9C1-4520980D73B6}" presName="level3hierChild" presStyleCnt="0"/>
      <dgm:spPr/>
    </dgm:pt>
    <dgm:pt modelId="{E5AE65CE-BDF0-455C-932A-5D5E3C37E4AE}" type="pres">
      <dgm:prSet presAssocID="{2106F636-D7E1-4E1A-832D-E0AA017A3D87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3F0EDEC4-E599-437A-9B63-C10AFF1EDC9E}" type="pres">
      <dgm:prSet presAssocID="{2106F636-D7E1-4E1A-832D-E0AA017A3D87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09A1C72F-6E2B-400B-97BF-AD5A72E06BA7}" type="pres">
      <dgm:prSet presAssocID="{0AF42A58-77E2-4A77-A6C0-BC0C95C3C371}" presName="root2" presStyleCnt="0"/>
      <dgm:spPr/>
    </dgm:pt>
    <dgm:pt modelId="{A10C9CAF-EA9A-4B08-BD74-5579576E4D78}" type="pres">
      <dgm:prSet presAssocID="{0AF42A58-77E2-4A77-A6C0-BC0C95C3C37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4EDBAE-EB49-421E-9DC0-3C481370BE62}" type="pres">
      <dgm:prSet presAssocID="{0AF42A58-77E2-4A77-A6C0-BC0C95C3C371}" presName="level3hierChild" presStyleCnt="0"/>
      <dgm:spPr/>
    </dgm:pt>
    <dgm:pt modelId="{57919C66-4815-4C21-9684-DE4E236EB8B9}" type="pres">
      <dgm:prSet presAssocID="{57C2F4DB-98BD-4DCD-B4AC-913B73592717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A7009CF2-9BD4-421A-B812-5AD0E2C5319F}" type="pres">
      <dgm:prSet presAssocID="{57C2F4DB-98BD-4DCD-B4AC-913B73592717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2B681F80-FE69-491E-99BD-8AD2FCE70269}" type="pres">
      <dgm:prSet presAssocID="{38B06129-16A8-441A-A0B8-8454156AF3DB}" presName="root2" presStyleCnt="0"/>
      <dgm:spPr/>
    </dgm:pt>
    <dgm:pt modelId="{0935EE21-B2EB-4849-A64F-AFA64F39BF00}" type="pres">
      <dgm:prSet presAssocID="{38B06129-16A8-441A-A0B8-8454156AF3D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BB8C31E-84A2-4994-B537-02500FBD50B8}" type="pres">
      <dgm:prSet presAssocID="{38B06129-16A8-441A-A0B8-8454156AF3DB}" presName="level3hierChild" presStyleCnt="0"/>
      <dgm:spPr/>
    </dgm:pt>
  </dgm:ptLst>
  <dgm:cxnLst>
    <dgm:cxn modelId="{764D2D26-DB7F-4A1D-9D27-EF0664606CB5}" srcId="{57C01A20-42A1-496E-9D4B-7B66C03BE472}" destId="{F96105A9-A66D-4CED-9CCE-4865F4422E66}" srcOrd="0" destOrd="0" parTransId="{A9CCE755-0DF0-4621-8617-9E1ACB97517A}" sibTransId="{08802053-BC9C-4414-8EB9-D4E6B19DBD2B}"/>
    <dgm:cxn modelId="{AA195130-9CC0-4924-AE6B-DBE1FA44645D}" type="presOf" srcId="{10A7DCF4-582C-46BD-A9C1-4520980D73B6}" destId="{BB5F3C17-EFA3-443F-BF11-3498545060EC}" srcOrd="0" destOrd="0" presId="urn:microsoft.com/office/officeart/2008/layout/HorizontalMultiLevelHierarchy"/>
    <dgm:cxn modelId="{6A4DAFD1-0B5C-42A9-858C-40517D5EEABD}" type="presOf" srcId="{2106F636-D7E1-4E1A-832D-E0AA017A3D87}" destId="{3F0EDEC4-E599-437A-9B63-C10AFF1EDC9E}" srcOrd="1" destOrd="0" presId="urn:microsoft.com/office/officeart/2008/layout/HorizontalMultiLevelHierarchy"/>
    <dgm:cxn modelId="{5C7EEE71-8669-4A66-A074-61AA4A54A7BF}" type="presOf" srcId="{38B06129-16A8-441A-A0B8-8454156AF3DB}" destId="{0935EE21-B2EB-4849-A64F-AFA64F39BF00}" srcOrd="0" destOrd="0" presId="urn:microsoft.com/office/officeart/2008/layout/HorizontalMultiLevelHierarchy"/>
    <dgm:cxn modelId="{34B9EA46-CBE7-4B6D-A463-97A8DF62CEE3}" srcId="{F96105A9-A66D-4CED-9CCE-4865F4422E66}" destId="{0AF42A58-77E2-4A77-A6C0-BC0C95C3C371}" srcOrd="1" destOrd="0" parTransId="{2106F636-D7E1-4E1A-832D-E0AA017A3D87}" sibTransId="{2E3E584B-23A1-4AB2-BABC-97E0A1521DEE}"/>
    <dgm:cxn modelId="{27802C24-3403-40D1-871A-93DE124A50AD}" type="presOf" srcId="{2106F636-D7E1-4E1A-832D-E0AA017A3D87}" destId="{E5AE65CE-BDF0-455C-932A-5D5E3C37E4AE}" srcOrd="0" destOrd="0" presId="urn:microsoft.com/office/officeart/2008/layout/HorizontalMultiLevelHierarchy"/>
    <dgm:cxn modelId="{52FC2022-2172-4184-8B8F-882A9D02ABC4}" type="presOf" srcId="{57C2F4DB-98BD-4DCD-B4AC-913B73592717}" destId="{A7009CF2-9BD4-421A-B812-5AD0E2C5319F}" srcOrd="1" destOrd="0" presId="urn:microsoft.com/office/officeart/2008/layout/HorizontalMultiLevelHierarchy"/>
    <dgm:cxn modelId="{B9A211CA-C273-4268-9930-16033FC6B446}" type="presOf" srcId="{0AF42A58-77E2-4A77-A6C0-BC0C95C3C371}" destId="{A10C9CAF-EA9A-4B08-BD74-5579576E4D78}" srcOrd="0" destOrd="0" presId="urn:microsoft.com/office/officeart/2008/layout/HorizontalMultiLevelHierarchy"/>
    <dgm:cxn modelId="{E2B52515-E102-46B7-963F-7E73051E8D7C}" type="presOf" srcId="{F96105A9-A66D-4CED-9CCE-4865F4422E66}" destId="{6F57E91E-378D-4281-A4A4-E335251752B8}" srcOrd="0" destOrd="0" presId="urn:microsoft.com/office/officeart/2008/layout/HorizontalMultiLevelHierarchy"/>
    <dgm:cxn modelId="{33420EF1-A3FD-42E1-BD52-996310C1FE18}" srcId="{F96105A9-A66D-4CED-9CCE-4865F4422E66}" destId="{10A7DCF4-582C-46BD-A9C1-4520980D73B6}" srcOrd="0" destOrd="0" parTransId="{DDBD8F1B-C7A7-43D2-8A8F-6F322D0E87D3}" sibTransId="{11DC5C78-8137-4611-B189-21BE21E8BB43}"/>
    <dgm:cxn modelId="{5691C6BB-F20D-4A57-BD6F-D1C3C783A3B2}" type="presOf" srcId="{DDBD8F1B-C7A7-43D2-8A8F-6F322D0E87D3}" destId="{3DD5FB7B-3298-4B67-B21A-351FE25BFB17}" srcOrd="1" destOrd="0" presId="urn:microsoft.com/office/officeart/2008/layout/HorizontalMultiLevelHierarchy"/>
    <dgm:cxn modelId="{535F604A-E339-46CE-891F-59E67BFA78B7}" srcId="{F96105A9-A66D-4CED-9CCE-4865F4422E66}" destId="{38B06129-16A8-441A-A0B8-8454156AF3DB}" srcOrd="2" destOrd="0" parTransId="{57C2F4DB-98BD-4DCD-B4AC-913B73592717}" sibTransId="{5E976401-4AE0-4E6D-9101-95E067743DE5}"/>
    <dgm:cxn modelId="{A333EA87-8FD3-4A33-B392-C2CEC539BEDC}" type="presOf" srcId="{DDBD8F1B-C7A7-43D2-8A8F-6F322D0E87D3}" destId="{88855FC2-F743-4E15-B179-363AC9E7DA31}" srcOrd="0" destOrd="0" presId="urn:microsoft.com/office/officeart/2008/layout/HorizontalMultiLevelHierarchy"/>
    <dgm:cxn modelId="{60B7F557-3984-4C4B-AD45-5BAF49348167}" type="presOf" srcId="{57C2F4DB-98BD-4DCD-B4AC-913B73592717}" destId="{57919C66-4815-4C21-9684-DE4E236EB8B9}" srcOrd="0" destOrd="0" presId="urn:microsoft.com/office/officeart/2008/layout/HorizontalMultiLevelHierarchy"/>
    <dgm:cxn modelId="{EED597E5-8AD3-4F1B-900C-CEB701284143}" type="presOf" srcId="{57C01A20-42A1-496E-9D4B-7B66C03BE472}" destId="{861A25B4-2440-418E-9268-21CA2E2D7BC8}" srcOrd="0" destOrd="0" presId="urn:microsoft.com/office/officeart/2008/layout/HorizontalMultiLevelHierarchy"/>
    <dgm:cxn modelId="{53FE3D09-BF5C-437E-BC43-1378A3B6A9EA}" type="presParOf" srcId="{861A25B4-2440-418E-9268-21CA2E2D7BC8}" destId="{0A4287D1-8404-4DFD-8B76-58377AD711DA}" srcOrd="0" destOrd="0" presId="urn:microsoft.com/office/officeart/2008/layout/HorizontalMultiLevelHierarchy"/>
    <dgm:cxn modelId="{2B7AA43F-9CC7-4175-AA7F-F650B62BB4FC}" type="presParOf" srcId="{0A4287D1-8404-4DFD-8B76-58377AD711DA}" destId="{6F57E91E-378D-4281-A4A4-E335251752B8}" srcOrd="0" destOrd="0" presId="urn:microsoft.com/office/officeart/2008/layout/HorizontalMultiLevelHierarchy"/>
    <dgm:cxn modelId="{6642C3C5-D3E0-4823-BD09-821CAA1CCF3D}" type="presParOf" srcId="{0A4287D1-8404-4DFD-8B76-58377AD711DA}" destId="{7A7A697D-B8A7-460A-A79F-401055AA1D51}" srcOrd="1" destOrd="0" presId="urn:microsoft.com/office/officeart/2008/layout/HorizontalMultiLevelHierarchy"/>
    <dgm:cxn modelId="{051F1D2B-2DBC-4D91-9E7D-E12AEACA9CD6}" type="presParOf" srcId="{7A7A697D-B8A7-460A-A79F-401055AA1D51}" destId="{88855FC2-F743-4E15-B179-363AC9E7DA31}" srcOrd="0" destOrd="0" presId="urn:microsoft.com/office/officeart/2008/layout/HorizontalMultiLevelHierarchy"/>
    <dgm:cxn modelId="{653C98C6-CEAF-45D0-A5A5-E5D2F996C32B}" type="presParOf" srcId="{88855FC2-F743-4E15-B179-363AC9E7DA31}" destId="{3DD5FB7B-3298-4B67-B21A-351FE25BFB17}" srcOrd="0" destOrd="0" presId="urn:microsoft.com/office/officeart/2008/layout/HorizontalMultiLevelHierarchy"/>
    <dgm:cxn modelId="{E141CB38-442F-4FF4-8585-6419CE1191F5}" type="presParOf" srcId="{7A7A697D-B8A7-460A-A79F-401055AA1D51}" destId="{CE17BE96-1940-4452-82E5-4042DAA926D6}" srcOrd="1" destOrd="0" presId="urn:microsoft.com/office/officeart/2008/layout/HorizontalMultiLevelHierarchy"/>
    <dgm:cxn modelId="{9436009B-3D80-4316-9CC7-444D65117DDB}" type="presParOf" srcId="{CE17BE96-1940-4452-82E5-4042DAA926D6}" destId="{BB5F3C17-EFA3-443F-BF11-3498545060EC}" srcOrd="0" destOrd="0" presId="urn:microsoft.com/office/officeart/2008/layout/HorizontalMultiLevelHierarchy"/>
    <dgm:cxn modelId="{0A2E1B95-210B-4C92-9533-C1B02730F3BF}" type="presParOf" srcId="{CE17BE96-1940-4452-82E5-4042DAA926D6}" destId="{748CB7C1-8B81-4C93-9AEC-B25C9DC953F6}" srcOrd="1" destOrd="0" presId="urn:microsoft.com/office/officeart/2008/layout/HorizontalMultiLevelHierarchy"/>
    <dgm:cxn modelId="{5CFF0308-D2B6-4F50-A003-68B96200ABA0}" type="presParOf" srcId="{7A7A697D-B8A7-460A-A79F-401055AA1D51}" destId="{E5AE65CE-BDF0-455C-932A-5D5E3C37E4AE}" srcOrd="2" destOrd="0" presId="urn:microsoft.com/office/officeart/2008/layout/HorizontalMultiLevelHierarchy"/>
    <dgm:cxn modelId="{E5A17763-4414-480D-99C4-CEF1BAC26A8A}" type="presParOf" srcId="{E5AE65CE-BDF0-455C-932A-5D5E3C37E4AE}" destId="{3F0EDEC4-E599-437A-9B63-C10AFF1EDC9E}" srcOrd="0" destOrd="0" presId="urn:microsoft.com/office/officeart/2008/layout/HorizontalMultiLevelHierarchy"/>
    <dgm:cxn modelId="{6ADCC8A0-4C9C-4431-A0D3-06BDD954D115}" type="presParOf" srcId="{7A7A697D-B8A7-460A-A79F-401055AA1D51}" destId="{09A1C72F-6E2B-400B-97BF-AD5A72E06BA7}" srcOrd="3" destOrd="0" presId="urn:microsoft.com/office/officeart/2008/layout/HorizontalMultiLevelHierarchy"/>
    <dgm:cxn modelId="{5351525B-F83E-4CF8-8F2F-2829BE4E1601}" type="presParOf" srcId="{09A1C72F-6E2B-400B-97BF-AD5A72E06BA7}" destId="{A10C9CAF-EA9A-4B08-BD74-5579576E4D78}" srcOrd="0" destOrd="0" presId="urn:microsoft.com/office/officeart/2008/layout/HorizontalMultiLevelHierarchy"/>
    <dgm:cxn modelId="{15B846B3-208A-4836-BC15-89B2A5F7B51B}" type="presParOf" srcId="{09A1C72F-6E2B-400B-97BF-AD5A72E06BA7}" destId="{C54EDBAE-EB49-421E-9DC0-3C481370BE62}" srcOrd="1" destOrd="0" presId="urn:microsoft.com/office/officeart/2008/layout/HorizontalMultiLevelHierarchy"/>
    <dgm:cxn modelId="{0B3B5A3E-1F55-49A4-8D10-00C707881E80}" type="presParOf" srcId="{7A7A697D-B8A7-460A-A79F-401055AA1D51}" destId="{57919C66-4815-4C21-9684-DE4E236EB8B9}" srcOrd="4" destOrd="0" presId="urn:microsoft.com/office/officeart/2008/layout/HorizontalMultiLevelHierarchy"/>
    <dgm:cxn modelId="{8CCACA1E-1D1A-4289-BFCD-D74883CA7688}" type="presParOf" srcId="{57919C66-4815-4C21-9684-DE4E236EB8B9}" destId="{A7009CF2-9BD4-421A-B812-5AD0E2C5319F}" srcOrd="0" destOrd="0" presId="urn:microsoft.com/office/officeart/2008/layout/HorizontalMultiLevelHierarchy"/>
    <dgm:cxn modelId="{CAD9E48F-6A67-4AF3-88BD-AE662CF2E146}" type="presParOf" srcId="{7A7A697D-B8A7-460A-A79F-401055AA1D51}" destId="{2B681F80-FE69-491E-99BD-8AD2FCE70269}" srcOrd="5" destOrd="0" presId="urn:microsoft.com/office/officeart/2008/layout/HorizontalMultiLevelHierarchy"/>
    <dgm:cxn modelId="{EDA4FBC8-F1A8-45F5-B37F-5FE18177DB92}" type="presParOf" srcId="{2B681F80-FE69-491E-99BD-8AD2FCE70269}" destId="{0935EE21-B2EB-4849-A64F-AFA64F39BF00}" srcOrd="0" destOrd="0" presId="urn:microsoft.com/office/officeart/2008/layout/HorizontalMultiLevelHierarchy"/>
    <dgm:cxn modelId="{50EC63AE-DD1D-4717-92CF-2469048C8C88}" type="presParOf" srcId="{2B681F80-FE69-491E-99BD-8AD2FCE70269}" destId="{BBB8C31E-84A2-4994-B537-02500FBD50B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9142B6-A7A9-4F20-8B5E-75BF12005B14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</dgm:pt>
    <dgm:pt modelId="{D1D2ED88-A92D-4D3B-97CC-C5B4A2D65C4B}">
      <dgm:prSet phldrT="[Text]" custT="1"/>
      <dgm:spPr/>
      <dgm:t>
        <a:bodyPr/>
        <a:lstStyle/>
        <a:p>
          <a:pPr rtl="1"/>
          <a:r>
            <a:rPr lang="fa-IR" sz="2400" b="1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B Zar" panose="00000400000000000000" pitchFamily="2" charset="-78"/>
            </a:rPr>
            <a:t>هیچ کسی بغیر از پیامبر اکرم صلی الله علیه و آله ادعای داشتن این برتری در مکارم اخلاق را نکند.</a:t>
          </a:r>
          <a:endParaRPr lang="fa-IR" sz="2400" b="1" dirty="0">
            <a:solidFill>
              <a:schemeClr val="tx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cs typeface="B Zar" panose="00000400000000000000" pitchFamily="2" charset="-78"/>
          </a:endParaRPr>
        </a:p>
      </dgm:t>
    </dgm:pt>
    <dgm:pt modelId="{3100A0A5-5B14-4D0F-B2E3-89467E896E18}" type="parTrans" cxnId="{8B8F4448-4736-4980-8332-53EA89D0CB59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a:endParaRPr>
        </a:p>
      </dgm:t>
    </dgm:pt>
    <dgm:pt modelId="{5B008BED-F279-4524-8720-43418F16E77C}" type="sibTrans" cxnId="{8B8F4448-4736-4980-8332-53EA89D0CB59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a:endParaRPr>
        </a:p>
      </dgm:t>
    </dgm:pt>
    <dgm:pt modelId="{CD698485-FF56-4B83-9A31-941A8A8EEA10}">
      <dgm:prSet phldrT="[Text]" custT="1"/>
      <dgm:spPr/>
      <dgm:t>
        <a:bodyPr/>
        <a:lstStyle/>
        <a:p>
          <a:pPr rtl="1"/>
          <a:r>
            <a:rPr lang="fa-IR" sz="2400" b="1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B Zar" panose="00000400000000000000" pitchFamily="2" charset="-78"/>
            </a:rPr>
            <a:t>پیامبر اکرم صلی الله علیه و آله مطیع محض پروردگار بود. این یعنی درس بندگی، تا فردی بنده کامل نشود، به وی این مقام و خُلق عظیم اعطا نمی شود.</a:t>
          </a:r>
          <a:endParaRPr lang="fa-IR" sz="2400" b="1" dirty="0">
            <a:solidFill>
              <a:schemeClr val="tx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cs typeface="B Zar" panose="00000400000000000000" pitchFamily="2" charset="-78"/>
          </a:endParaRPr>
        </a:p>
      </dgm:t>
    </dgm:pt>
    <dgm:pt modelId="{E29121E0-01A7-43F5-BFA7-BA9539F93139}" type="parTrans" cxnId="{463EB707-F2AA-40C3-B270-0D6DB28112A8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a:endParaRPr>
        </a:p>
      </dgm:t>
    </dgm:pt>
    <dgm:pt modelId="{87C5C9A2-EA0A-48E7-9C3F-CFEDED406F0D}" type="sibTrans" cxnId="{463EB707-F2AA-40C3-B270-0D6DB28112A8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a:endParaRPr>
        </a:p>
      </dgm:t>
    </dgm:pt>
    <dgm:pt modelId="{877FF3E9-40AE-4573-9467-C75BE1E91D37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B Zar" panose="00000400000000000000" pitchFamily="2" charset="-78"/>
            </a:rPr>
            <a:t>از آغاز بعثت به هیچ عنوان فردگرا و خود فکر نبودند، چون دنبال ساختن نظامی بود که همگی در آن یکدل باشند.</a:t>
          </a:r>
          <a:endParaRPr lang="fa-IR" sz="2400" b="1" dirty="0">
            <a:solidFill>
              <a:schemeClr val="tx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cs typeface="B Zar" panose="00000400000000000000" pitchFamily="2" charset="-78"/>
          </a:endParaRPr>
        </a:p>
      </dgm:t>
    </dgm:pt>
    <dgm:pt modelId="{4B6085E0-2E5B-4975-AAA6-A994E721F072}" type="parTrans" cxnId="{721A75E9-1942-45C0-B55D-256175A8F252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a:endParaRPr>
        </a:p>
      </dgm:t>
    </dgm:pt>
    <dgm:pt modelId="{33FB955C-AFF1-455B-9F80-2B54A2A32316}" type="sibTrans" cxnId="{721A75E9-1942-45C0-B55D-256175A8F252}">
      <dgm:prSet/>
      <dgm:spPr/>
      <dgm:t>
        <a:bodyPr/>
        <a:lstStyle/>
        <a:p>
          <a:pPr rtl="1"/>
          <a:endParaRPr lang="fa-IR">
            <a:solidFill>
              <a:schemeClr val="tx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a:endParaRPr>
        </a:p>
      </dgm:t>
    </dgm:pt>
    <dgm:pt modelId="{148F90FD-1DF6-4E9D-A91A-9D35F37C25F7}" type="pres">
      <dgm:prSet presAssocID="{269142B6-A7A9-4F20-8B5E-75BF12005B14}" presName="cycle" presStyleCnt="0">
        <dgm:presLayoutVars>
          <dgm:dir/>
          <dgm:resizeHandles val="exact"/>
        </dgm:presLayoutVars>
      </dgm:prSet>
      <dgm:spPr/>
    </dgm:pt>
    <dgm:pt modelId="{CA78781F-024B-4206-A228-1325F498FA53}" type="pres">
      <dgm:prSet presAssocID="{D1D2ED88-A92D-4D3B-97CC-C5B4A2D65C4B}" presName="node" presStyleLbl="node1" presStyleIdx="0" presStyleCnt="3" custScaleX="161657" custScaleY="133668" custRadScaleRad="76390" custRadScaleInc="-850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05B91E-CDD0-4106-8114-10F1FB7C02F8}" type="pres">
      <dgm:prSet presAssocID="{D1D2ED88-A92D-4D3B-97CC-C5B4A2D65C4B}" presName="spNode" presStyleCnt="0"/>
      <dgm:spPr/>
    </dgm:pt>
    <dgm:pt modelId="{10DCE30C-B377-4F7C-AAAA-10D42EA1899E}" type="pres">
      <dgm:prSet presAssocID="{5B008BED-F279-4524-8720-43418F16E77C}" presName="sibTrans" presStyleLbl="sibTrans1D1" presStyleIdx="0" presStyleCnt="3"/>
      <dgm:spPr/>
      <dgm:t>
        <a:bodyPr/>
        <a:lstStyle/>
        <a:p>
          <a:pPr rtl="1"/>
          <a:endParaRPr lang="fa-IR"/>
        </a:p>
      </dgm:t>
    </dgm:pt>
    <dgm:pt modelId="{3E68F5FC-06B2-4367-9877-48F446E949A6}" type="pres">
      <dgm:prSet presAssocID="{CD698485-FF56-4B83-9A31-941A8A8EEA10}" presName="node" presStyleLbl="node1" presStyleIdx="1" presStyleCnt="3" custScaleX="164401" custScaleY="139098" custRadScaleRad="132805" custRadScaleInc="-1743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D290E61-F23D-42C3-B0C5-40848F45C242}" type="pres">
      <dgm:prSet presAssocID="{CD698485-FF56-4B83-9A31-941A8A8EEA10}" presName="spNode" presStyleCnt="0"/>
      <dgm:spPr/>
    </dgm:pt>
    <dgm:pt modelId="{875DE2D3-A351-4BC5-94A7-BB2EE5368303}" type="pres">
      <dgm:prSet presAssocID="{87C5C9A2-EA0A-48E7-9C3F-CFEDED406F0D}" presName="sibTrans" presStyleLbl="sibTrans1D1" presStyleIdx="1" presStyleCnt="3"/>
      <dgm:spPr/>
      <dgm:t>
        <a:bodyPr/>
        <a:lstStyle/>
        <a:p>
          <a:pPr rtl="1"/>
          <a:endParaRPr lang="fa-IR"/>
        </a:p>
      </dgm:t>
    </dgm:pt>
    <dgm:pt modelId="{A146014B-1E4D-43FE-A5F4-CA5B3DE02184}" type="pres">
      <dgm:prSet presAssocID="{877FF3E9-40AE-4573-9467-C75BE1E91D37}" presName="node" presStyleLbl="node1" presStyleIdx="2" presStyleCnt="3" custScaleX="166184" custScaleY="139601" custRadScaleRad="123334" custRadScaleInc="1273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80A9D77-849D-4BF7-8100-6BF85C0068DA}" type="pres">
      <dgm:prSet presAssocID="{877FF3E9-40AE-4573-9467-C75BE1E91D37}" presName="spNode" presStyleCnt="0"/>
      <dgm:spPr/>
    </dgm:pt>
    <dgm:pt modelId="{3F0B4A46-7D0C-4778-9F3A-7D679BE36368}" type="pres">
      <dgm:prSet presAssocID="{33FB955C-AFF1-455B-9F80-2B54A2A32316}" presName="sibTrans" presStyleLbl="sibTrans1D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C82C4E20-417B-46A0-BBC0-2CFE340805E5}" type="presOf" srcId="{877FF3E9-40AE-4573-9467-C75BE1E91D37}" destId="{A146014B-1E4D-43FE-A5F4-CA5B3DE02184}" srcOrd="0" destOrd="0" presId="urn:microsoft.com/office/officeart/2005/8/layout/cycle5"/>
    <dgm:cxn modelId="{721A75E9-1942-45C0-B55D-256175A8F252}" srcId="{269142B6-A7A9-4F20-8B5E-75BF12005B14}" destId="{877FF3E9-40AE-4573-9467-C75BE1E91D37}" srcOrd="2" destOrd="0" parTransId="{4B6085E0-2E5B-4975-AAA6-A994E721F072}" sibTransId="{33FB955C-AFF1-455B-9F80-2B54A2A32316}"/>
    <dgm:cxn modelId="{463EB707-F2AA-40C3-B270-0D6DB28112A8}" srcId="{269142B6-A7A9-4F20-8B5E-75BF12005B14}" destId="{CD698485-FF56-4B83-9A31-941A8A8EEA10}" srcOrd="1" destOrd="0" parTransId="{E29121E0-01A7-43F5-BFA7-BA9539F93139}" sibTransId="{87C5C9A2-EA0A-48E7-9C3F-CFEDED406F0D}"/>
    <dgm:cxn modelId="{8EBB280D-91D1-4185-9C6B-6BCC3BC5C97E}" type="presOf" srcId="{269142B6-A7A9-4F20-8B5E-75BF12005B14}" destId="{148F90FD-1DF6-4E9D-A91A-9D35F37C25F7}" srcOrd="0" destOrd="0" presId="urn:microsoft.com/office/officeart/2005/8/layout/cycle5"/>
    <dgm:cxn modelId="{983A28B4-88F2-491A-9ED7-9E6B898CDBA6}" type="presOf" srcId="{87C5C9A2-EA0A-48E7-9C3F-CFEDED406F0D}" destId="{875DE2D3-A351-4BC5-94A7-BB2EE5368303}" srcOrd="0" destOrd="0" presId="urn:microsoft.com/office/officeart/2005/8/layout/cycle5"/>
    <dgm:cxn modelId="{C1AD5B42-9128-4FF7-BE23-CAA23CA84453}" type="presOf" srcId="{CD698485-FF56-4B83-9A31-941A8A8EEA10}" destId="{3E68F5FC-06B2-4367-9877-48F446E949A6}" srcOrd="0" destOrd="0" presId="urn:microsoft.com/office/officeart/2005/8/layout/cycle5"/>
    <dgm:cxn modelId="{0DA4BFF1-BBA7-4CA9-B4FD-5C8C106CD250}" type="presOf" srcId="{33FB955C-AFF1-455B-9F80-2B54A2A32316}" destId="{3F0B4A46-7D0C-4778-9F3A-7D679BE36368}" srcOrd="0" destOrd="0" presId="urn:microsoft.com/office/officeart/2005/8/layout/cycle5"/>
    <dgm:cxn modelId="{B60EA901-D359-498D-A828-2A86003281A3}" type="presOf" srcId="{5B008BED-F279-4524-8720-43418F16E77C}" destId="{10DCE30C-B377-4F7C-AAAA-10D42EA1899E}" srcOrd="0" destOrd="0" presId="urn:microsoft.com/office/officeart/2005/8/layout/cycle5"/>
    <dgm:cxn modelId="{29DF7129-30FB-4699-9123-45236461B7E7}" type="presOf" srcId="{D1D2ED88-A92D-4D3B-97CC-C5B4A2D65C4B}" destId="{CA78781F-024B-4206-A228-1325F498FA53}" srcOrd="0" destOrd="0" presId="urn:microsoft.com/office/officeart/2005/8/layout/cycle5"/>
    <dgm:cxn modelId="{8B8F4448-4736-4980-8332-53EA89D0CB59}" srcId="{269142B6-A7A9-4F20-8B5E-75BF12005B14}" destId="{D1D2ED88-A92D-4D3B-97CC-C5B4A2D65C4B}" srcOrd="0" destOrd="0" parTransId="{3100A0A5-5B14-4D0F-B2E3-89467E896E18}" sibTransId="{5B008BED-F279-4524-8720-43418F16E77C}"/>
    <dgm:cxn modelId="{E0AF945E-7648-40D2-AA76-4FCA9D8AC28B}" type="presParOf" srcId="{148F90FD-1DF6-4E9D-A91A-9D35F37C25F7}" destId="{CA78781F-024B-4206-A228-1325F498FA53}" srcOrd="0" destOrd="0" presId="urn:microsoft.com/office/officeart/2005/8/layout/cycle5"/>
    <dgm:cxn modelId="{5853C6D4-D84D-4B56-9298-0B9ACDFEF48D}" type="presParOf" srcId="{148F90FD-1DF6-4E9D-A91A-9D35F37C25F7}" destId="{BA05B91E-CDD0-4106-8114-10F1FB7C02F8}" srcOrd="1" destOrd="0" presId="urn:microsoft.com/office/officeart/2005/8/layout/cycle5"/>
    <dgm:cxn modelId="{B7702872-61FE-4944-BE47-18882E5017F5}" type="presParOf" srcId="{148F90FD-1DF6-4E9D-A91A-9D35F37C25F7}" destId="{10DCE30C-B377-4F7C-AAAA-10D42EA1899E}" srcOrd="2" destOrd="0" presId="urn:microsoft.com/office/officeart/2005/8/layout/cycle5"/>
    <dgm:cxn modelId="{7B7327DA-CC2B-438D-94BF-48CC06B51800}" type="presParOf" srcId="{148F90FD-1DF6-4E9D-A91A-9D35F37C25F7}" destId="{3E68F5FC-06B2-4367-9877-48F446E949A6}" srcOrd="3" destOrd="0" presId="urn:microsoft.com/office/officeart/2005/8/layout/cycle5"/>
    <dgm:cxn modelId="{DF29C15A-3ADD-4325-864E-52016A9D0459}" type="presParOf" srcId="{148F90FD-1DF6-4E9D-A91A-9D35F37C25F7}" destId="{AD290E61-F23D-42C3-B0C5-40848F45C242}" srcOrd="4" destOrd="0" presId="urn:microsoft.com/office/officeart/2005/8/layout/cycle5"/>
    <dgm:cxn modelId="{0B23AA4E-9EE4-47A4-8A10-F07EDF93C26A}" type="presParOf" srcId="{148F90FD-1DF6-4E9D-A91A-9D35F37C25F7}" destId="{875DE2D3-A351-4BC5-94A7-BB2EE5368303}" srcOrd="5" destOrd="0" presId="urn:microsoft.com/office/officeart/2005/8/layout/cycle5"/>
    <dgm:cxn modelId="{A1712527-3B5C-46E3-8D12-85244032DBE0}" type="presParOf" srcId="{148F90FD-1DF6-4E9D-A91A-9D35F37C25F7}" destId="{A146014B-1E4D-43FE-A5F4-CA5B3DE02184}" srcOrd="6" destOrd="0" presId="urn:microsoft.com/office/officeart/2005/8/layout/cycle5"/>
    <dgm:cxn modelId="{749857BB-D436-493C-B36E-CB99DFDB40CA}" type="presParOf" srcId="{148F90FD-1DF6-4E9D-A91A-9D35F37C25F7}" destId="{F80A9D77-849D-4BF7-8100-6BF85C0068DA}" srcOrd="7" destOrd="0" presId="urn:microsoft.com/office/officeart/2005/8/layout/cycle5"/>
    <dgm:cxn modelId="{64335B57-EE96-4526-B0FF-CA21ECF59AF2}" type="presParOf" srcId="{148F90FD-1DF6-4E9D-A91A-9D35F37C25F7}" destId="{3F0B4A46-7D0C-4778-9F3A-7D679BE36368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D04BD1-DBE1-4CCA-9387-D1298F949698}" type="doc">
      <dgm:prSet loTypeId="urn:microsoft.com/office/officeart/2005/8/layout/hierarchy6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EA70DB53-B4BC-473A-8C7A-17C8DC589D8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rPr>
            <a:t>عاری از ظلم و کینه</a:t>
          </a:r>
          <a:endParaRPr lang="fa-IR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B Titr" panose="00000700000000000000" pitchFamily="2" charset="-78"/>
          </a:endParaRPr>
        </a:p>
      </dgm:t>
    </dgm:pt>
    <dgm:pt modelId="{31A35675-9AEB-4868-8C52-5E7348C3A3F3}" type="parTrans" cxnId="{821F15D0-2DF1-4A46-91FE-E2334F5037A9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0C5720A1-1CEF-435B-BA53-EC591D548A0C}" type="sibTrans" cxnId="{821F15D0-2DF1-4A46-91FE-E2334F5037A9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A6A8DCEF-5938-4373-AD19-723454ACB79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rPr>
            <a:t>عاری از طاغوت</a:t>
          </a:r>
          <a:endParaRPr lang="fa-IR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B Titr" panose="00000700000000000000" pitchFamily="2" charset="-78"/>
          </a:endParaRPr>
        </a:p>
      </dgm:t>
    </dgm:pt>
    <dgm:pt modelId="{53205953-2733-45A8-8BEC-DDBA8578FD05}" type="parTrans" cxnId="{A22ED607-71BC-4641-8580-FC6D7B999659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853BD348-FB2C-4DEF-9FC6-95653DA8C9A0}" type="sibTrans" cxnId="{A22ED607-71BC-4641-8580-FC6D7B999659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19E8DE8D-176D-44B6-9415-3D5BA47F757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rPr>
            <a:t>عاری از شهوت</a:t>
          </a:r>
          <a:endParaRPr lang="fa-IR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B Titr" panose="00000700000000000000" pitchFamily="2" charset="-78"/>
          </a:endParaRPr>
        </a:p>
      </dgm:t>
    </dgm:pt>
    <dgm:pt modelId="{840732B4-7DFE-4A67-B572-C1CE89447BCD}" type="parTrans" cxnId="{5BDCD12E-915A-4DFB-B5EC-8C760138E406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796EDD50-3A3A-492D-A4D6-D2388EB4C471}" type="sibTrans" cxnId="{5BDCD12E-915A-4DFB-B5EC-8C760138E406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12621E7C-A3B0-4B38-8BFB-DB5F0962B2D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rPr>
            <a:t>عاری از شقاوت</a:t>
          </a:r>
          <a:endParaRPr lang="fa-IR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B Titr" panose="00000700000000000000" pitchFamily="2" charset="-78"/>
          </a:endParaRPr>
        </a:p>
      </dgm:t>
    </dgm:pt>
    <dgm:pt modelId="{8F90ABE5-54CF-4E26-B64B-3C978386A09C}" type="parTrans" cxnId="{7B197CEE-FD71-4606-AFFF-61C03E7C1FD8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32B53E80-EA8D-43C5-A72C-2965B97DBB92}" type="sibTrans" cxnId="{7B197CEE-FD71-4606-AFFF-61C03E7C1FD8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B4C51866-DC50-48C4-9E3F-41B5AD7A278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rPr>
            <a:t>حاکم بودن ولایت الهی</a:t>
          </a:r>
          <a:endParaRPr lang="fa-IR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B Titr" panose="00000700000000000000" pitchFamily="2" charset="-78"/>
          </a:endParaRPr>
        </a:p>
      </dgm:t>
    </dgm:pt>
    <dgm:pt modelId="{3A1BF8C4-18C0-40B6-B15A-E1F22DFDEC47}" type="parTrans" cxnId="{C71DDE8D-5E21-4003-BC50-AC9606B2C28F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CFBE25AC-B939-499E-8546-A34A7168889C}" type="sibTrans" cxnId="{C71DDE8D-5E21-4003-BC50-AC9606B2C28F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97E415AA-99C9-4007-9F98-E64FA252AFD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rPr>
            <a:t>عاری از قساوت</a:t>
          </a:r>
          <a:endParaRPr lang="fa-IR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B Titr" panose="00000700000000000000" pitchFamily="2" charset="-78"/>
          </a:endParaRPr>
        </a:p>
      </dgm:t>
    </dgm:pt>
    <dgm:pt modelId="{D9F9BDB3-C623-4AEF-91D5-1AD8A2CF9D19}" type="sibTrans" cxnId="{35E0F802-2109-4D37-8422-0B613CFC2350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5F792D86-326F-464C-8DC9-5033FF479694}" type="parTrans" cxnId="{35E0F802-2109-4D37-8422-0B613CFC2350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FC77D973-B355-4BEE-A0AA-66F855D9AD57}" type="pres">
      <dgm:prSet presAssocID="{5ED04BD1-DBE1-4CCA-9387-D1298F94969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AFF93B8-507D-4AB6-ADAD-EA2004A3B67D}" type="pres">
      <dgm:prSet presAssocID="{5ED04BD1-DBE1-4CCA-9387-D1298F949698}" presName="hierFlow" presStyleCnt="0"/>
      <dgm:spPr/>
    </dgm:pt>
    <dgm:pt modelId="{C3E4B485-5A5E-4508-BE73-92D80F715FA4}" type="pres">
      <dgm:prSet presAssocID="{5ED04BD1-DBE1-4CCA-9387-D1298F94969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2C8D7F7-5ACF-4207-9972-19BDF7A9BDED}" type="pres">
      <dgm:prSet presAssocID="{97E415AA-99C9-4007-9F98-E64FA252AFDB}" presName="Name14" presStyleCnt="0"/>
      <dgm:spPr/>
    </dgm:pt>
    <dgm:pt modelId="{E48B4CD5-4116-4E2B-A891-88DE2E296997}" type="pres">
      <dgm:prSet presAssocID="{97E415AA-99C9-4007-9F98-E64FA252AFD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5C32EF-2D74-4B54-887A-92FA9C971A02}" type="pres">
      <dgm:prSet presAssocID="{97E415AA-99C9-4007-9F98-E64FA252AFDB}" presName="hierChild2" presStyleCnt="0"/>
      <dgm:spPr/>
    </dgm:pt>
    <dgm:pt modelId="{0BE0A01B-E982-4B74-889F-B84335C3FF1C}" type="pres">
      <dgm:prSet presAssocID="{31A35675-9AEB-4868-8C52-5E7348C3A3F3}" presName="Name19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065D0054-6331-46A7-B8BD-19B0156FDAC5}" type="pres">
      <dgm:prSet presAssocID="{EA70DB53-B4BC-473A-8C7A-17C8DC589D81}" presName="Name21" presStyleCnt="0"/>
      <dgm:spPr/>
    </dgm:pt>
    <dgm:pt modelId="{2E7B1EAE-7422-43F1-87EF-27BC545C9AAF}" type="pres">
      <dgm:prSet presAssocID="{EA70DB53-B4BC-473A-8C7A-17C8DC589D81}" presName="level2Shape" presStyleLbl="node2" presStyleIdx="0" presStyleCnt="2"/>
      <dgm:spPr/>
      <dgm:t>
        <a:bodyPr/>
        <a:lstStyle/>
        <a:p>
          <a:pPr rtl="1"/>
          <a:endParaRPr lang="fa-IR"/>
        </a:p>
      </dgm:t>
    </dgm:pt>
    <dgm:pt modelId="{C3F48B94-3467-4754-B22B-A17CFB994A4B}" type="pres">
      <dgm:prSet presAssocID="{EA70DB53-B4BC-473A-8C7A-17C8DC589D81}" presName="hierChild3" presStyleCnt="0"/>
      <dgm:spPr/>
    </dgm:pt>
    <dgm:pt modelId="{57514657-C352-4C51-A918-0C9C92663FF0}" type="pres">
      <dgm:prSet presAssocID="{53205953-2733-45A8-8BEC-DDBA8578FD05}" presName="Name19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410AA827-433C-4304-AA77-7667DE465C2B}" type="pres">
      <dgm:prSet presAssocID="{A6A8DCEF-5938-4373-AD19-723454ACB798}" presName="Name21" presStyleCnt="0"/>
      <dgm:spPr/>
    </dgm:pt>
    <dgm:pt modelId="{AE33842E-F87A-4012-8ECC-BD61C6C7B15F}" type="pres">
      <dgm:prSet presAssocID="{A6A8DCEF-5938-4373-AD19-723454ACB798}" presName="level2Shape" presStyleLbl="node3" presStyleIdx="0" presStyleCnt="3"/>
      <dgm:spPr/>
      <dgm:t>
        <a:bodyPr/>
        <a:lstStyle/>
        <a:p>
          <a:pPr rtl="1"/>
          <a:endParaRPr lang="fa-IR"/>
        </a:p>
      </dgm:t>
    </dgm:pt>
    <dgm:pt modelId="{F9F1565F-A2F2-4282-9C12-8724D1B9A611}" type="pres">
      <dgm:prSet presAssocID="{A6A8DCEF-5938-4373-AD19-723454ACB798}" presName="hierChild3" presStyleCnt="0"/>
      <dgm:spPr/>
    </dgm:pt>
    <dgm:pt modelId="{D289F94D-7A3A-4AE7-86C3-05677C940C8A}" type="pres">
      <dgm:prSet presAssocID="{840732B4-7DFE-4A67-B572-C1CE89447BCD}" presName="Name19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523FEE0B-76D4-49C3-AA84-58E9A38C48FA}" type="pres">
      <dgm:prSet presAssocID="{19E8DE8D-176D-44B6-9415-3D5BA47F7577}" presName="Name21" presStyleCnt="0"/>
      <dgm:spPr/>
    </dgm:pt>
    <dgm:pt modelId="{2EAA442C-21B4-4F23-9D81-F4B177D1E884}" type="pres">
      <dgm:prSet presAssocID="{19E8DE8D-176D-44B6-9415-3D5BA47F7577}" presName="level2Shape" presStyleLbl="node3" presStyleIdx="1" presStyleCnt="3"/>
      <dgm:spPr/>
      <dgm:t>
        <a:bodyPr/>
        <a:lstStyle/>
        <a:p>
          <a:pPr rtl="1"/>
          <a:endParaRPr lang="fa-IR"/>
        </a:p>
      </dgm:t>
    </dgm:pt>
    <dgm:pt modelId="{5098DCB4-8C73-408F-B4F1-AFE991155914}" type="pres">
      <dgm:prSet presAssocID="{19E8DE8D-176D-44B6-9415-3D5BA47F7577}" presName="hierChild3" presStyleCnt="0"/>
      <dgm:spPr/>
    </dgm:pt>
    <dgm:pt modelId="{60B1EDE1-C9E5-49D3-877D-FC495FC060B4}" type="pres">
      <dgm:prSet presAssocID="{8F90ABE5-54CF-4E26-B64B-3C978386A09C}" presName="Name19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E33BABF9-64ED-433B-941C-A3979E6E79A1}" type="pres">
      <dgm:prSet presAssocID="{12621E7C-A3B0-4B38-8BFB-DB5F0962B2DE}" presName="Name21" presStyleCnt="0"/>
      <dgm:spPr/>
    </dgm:pt>
    <dgm:pt modelId="{E7DF0DF4-E3A5-4E20-B949-97C5D259C0AD}" type="pres">
      <dgm:prSet presAssocID="{12621E7C-A3B0-4B38-8BFB-DB5F0962B2DE}" presName="level2Shape" presStyleLbl="node2" presStyleIdx="1" presStyleCnt="2"/>
      <dgm:spPr/>
      <dgm:t>
        <a:bodyPr/>
        <a:lstStyle/>
        <a:p>
          <a:pPr rtl="1"/>
          <a:endParaRPr lang="fa-IR"/>
        </a:p>
      </dgm:t>
    </dgm:pt>
    <dgm:pt modelId="{2A48AAEE-3831-4FDB-B794-AD40F5E985C6}" type="pres">
      <dgm:prSet presAssocID="{12621E7C-A3B0-4B38-8BFB-DB5F0962B2DE}" presName="hierChild3" presStyleCnt="0"/>
      <dgm:spPr/>
    </dgm:pt>
    <dgm:pt modelId="{3B710D3D-CE27-45C0-A378-EDB19AC26FE6}" type="pres">
      <dgm:prSet presAssocID="{3A1BF8C4-18C0-40B6-B15A-E1F22DFDEC47}" presName="Name19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5278EEE4-0DCE-431E-9E6B-CB2097105792}" type="pres">
      <dgm:prSet presAssocID="{B4C51866-DC50-48C4-9E3F-41B5AD7A2781}" presName="Name21" presStyleCnt="0"/>
      <dgm:spPr/>
    </dgm:pt>
    <dgm:pt modelId="{36F8F7CB-1E38-4CE3-80BE-7970F848ABBF}" type="pres">
      <dgm:prSet presAssocID="{B4C51866-DC50-48C4-9E3F-41B5AD7A2781}" presName="level2Shape" presStyleLbl="node3" presStyleIdx="2" presStyleCnt="3"/>
      <dgm:spPr/>
      <dgm:t>
        <a:bodyPr/>
        <a:lstStyle/>
        <a:p>
          <a:pPr rtl="1"/>
          <a:endParaRPr lang="fa-IR"/>
        </a:p>
      </dgm:t>
    </dgm:pt>
    <dgm:pt modelId="{8CEA8A04-188F-40F2-BFDC-DB6B57F2DC25}" type="pres">
      <dgm:prSet presAssocID="{B4C51866-DC50-48C4-9E3F-41B5AD7A2781}" presName="hierChild3" presStyleCnt="0"/>
      <dgm:spPr/>
    </dgm:pt>
    <dgm:pt modelId="{C0C75D0C-6385-481E-B8B0-41ACEADA26B6}" type="pres">
      <dgm:prSet presAssocID="{5ED04BD1-DBE1-4CCA-9387-D1298F949698}" presName="bgShapesFlow" presStyleCnt="0"/>
      <dgm:spPr/>
    </dgm:pt>
  </dgm:ptLst>
  <dgm:cxnLst>
    <dgm:cxn modelId="{80E2A2C9-FDD3-47EF-9E5C-E8657CA443A8}" type="presOf" srcId="{97E415AA-99C9-4007-9F98-E64FA252AFDB}" destId="{E48B4CD5-4116-4E2B-A891-88DE2E296997}" srcOrd="0" destOrd="0" presId="urn:microsoft.com/office/officeart/2005/8/layout/hierarchy6"/>
    <dgm:cxn modelId="{1A1F7650-8593-45AB-B8DA-CBF66917C95E}" type="presOf" srcId="{3A1BF8C4-18C0-40B6-B15A-E1F22DFDEC47}" destId="{3B710D3D-CE27-45C0-A378-EDB19AC26FE6}" srcOrd="0" destOrd="0" presId="urn:microsoft.com/office/officeart/2005/8/layout/hierarchy6"/>
    <dgm:cxn modelId="{821F15D0-2DF1-4A46-91FE-E2334F5037A9}" srcId="{97E415AA-99C9-4007-9F98-E64FA252AFDB}" destId="{EA70DB53-B4BC-473A-8C7A-17C8DC589D81}" srcOrd="0" destOrd="0" parTransId="{31A35675-9AEB-4868-8C52-5E7348C3A3F3}" sibTransId="{0C5720A1-1CEF-435B-BA53-EC591D548A0C}"/>
    <dgm:cxn modelId="{070B9917-8E61-4C92-BB12-663549ADF1E2}" type="presOf" srcId="{B4C51866-DC50-48C4-9E3F-41B5AD7A2781}" destId="{36F8F7CB-1E38-4CE3-80BE-7970F848ABBF}" srcOrd="0" destOrd="0" presId="urn:microsoft.com/office/officeart/2005/8/layout/hierarchy6"/>
    <dgm:cxn modelId="{C71DDE8D-5E21-4003-BC50-AC9606B2C28F}" srcId="{12621E7C-A3B0-4B38-8BFB-DB5F0962B2DE}" destId="{B4C51866-DC50-48C4-9E3F-41B5AD7A2781}" srcOrd="0" destOrd="0" parTransId="{3A1BF8C4-18C0-40B6-B15A-E1F22DFDEC47}" sibTransId="{CFBE25AC-B939-499E-8546-A34A7168889C}"/>
    <dgm:cxn modelId="{995A3CE0-7CB8-4FB5-BE82-5EFFB5374BC8}" type="presOf" srcId="{8F90ABE5-54CF-4E26-B64B-3C978386A09C}" destId="{60B1EDE1-C9E5-49D3-877D-FC495FC060B4}" srcOrd="0" destOrd="0" presId="urn:microsoft.com/office/officeart/2005/8/layout/hierarchy6"/>
    <dgm:cxn modelId="{CF1C724C-3805-4954-A024-B3AB4076F650}" type="presOf" srcId="{840732B4-7DFE-4A67-B572-C1CE89447BCD}" destId="{D289F94D-7A3A-4AE7-86C3-05677C940C8A}" srcOrd="0" destOrd="0" presId="urn:microsoft.com/office/officeart/2005/8/layout/hierarchy6"/>
    <dgm:cxn modelId="{D88256B0-8665-45BC-89CC-4A0F3342B19B}" type="presOf" srcId="{A6A8DCEF-5938-4373-AD19-723454ACB798}" destId="{AE33842E-F87A-4012-8ECC-BD61C6C7B15F}" srcOrd="0" destOrd="0" presId="urn:microsoft.com/office/officeart/2005/8/layout/hierarchy6"/>
    <dgm:cxn modelId="{0EED868E-8B63-41C3-81F6-E7EE9D82D455}" type="presOf" srcId="{12621E7C-A3B0-4B38-8BFB-DB5F0962B2DE}" destId="{E7DF0DF4-E3A5-4E20-B949-97C5D259C0AD}" srcOrd="0" destOrd="0" presId="urn:microsoft.com/office/officeart/2005/8/layout/hierarchy6"/>
    <dgm:cxn modelId="{2AA8C5CE-6698-4E8A-9B1D-C2665F4C83FB}" type="presOf" srcId="{19E8DE8D-176D-44B6-9415-3D5BA47F7577}" destId="{2EAA442C-21B4-4F23-9D81-F4B177D1E884}" srcOrd="0" destOrd="0" presId="urn:microsoft.com/office/officeart/2005/8/layout/hierarchy6"/>
    <dgm:cxn modelId="{0C5CFE99-9BFE-41F3-AF4B-A70CA216CFF6}" type="presOf" srcId="{EA70DB53-B4BC-473A-8C7A-17C8DC589D81}" destId="{2E7B1EAE-7422-43F1-87EF-27BC545C9AAF}" srcOrd="0" destOrd="0" presId="urn:microsoft.com/office/officeart/2005/8/layout/hierarchy6"/>
    <dgm:cxn modelId="{DBA2BA1A-6FD2-415F-8B69-8E5C6D1978B6}" type="presOf" srcId="{31A35675-9AEB-4868-8C52-5E7348C3A3F3}" destId="{0BE0A01B-E982-4B74-889F-B84335C3FF1C}" srcOrd="0" destOrd="0" presId="urn:microsoft.com/office/officeart/2005/8/layout/hierarchy6"/>
    <dgm:cxn modelId="{06251761-39BC-491D-9671-3892C5F0345E}" type="presOf" srcId="{53205953-2733-45A8-8BEC-DDBA8578FD05}" destId="{57514657-C352-4C51-A918-0C9C92663FF0}" srcOrd="0" destOrd="0" presId="urn:microsoft.com/office/officeart/2005/8/layout/hierarchy6"/>
    <dgm:cxn modelId="{5BDCD12E-915A-4DFB-B5EC-8C760138E406}" srcId="{EA70DB53-B4BC-473A-8C7A-17C8DC589D81}" destId="{19E8DE8D-176D-44B6-9415-3D5BA47F7577}" srcOrd="1" destOrd="0" parTransId="{840732B4-7DFE-4A67-B572-C1CE89447BCD}" sibTransId="{796EDD50-3A3A-492D-A4D6-D2388EB4C471}"/>
    <dgm:cxn modelId="{AD211A68-0863-42D0-8EF6-98C9D137D26F}" type="presOf" srcId="{5ED04BD1-DBE1-4CCA-9387-D1298F949698}" destId="{FC77D973-B355-4BEE-A0AA-66F855D9AD57}" srcOrd="0" destOrd="0" presId="urn:microsoft.com/office/officeart/2005/8/layout/hierarchy6"/>
    <dgm:cxn modelId="{7B197CEE-FD71-4606-AFFF-61C03E7C1FD8}" srcId="{97E415AA-99C9-4007-9F98-E64FA252AFDB}" destId="{12621E7C-A3B0-4B38-8BFB-DB5F0962B2DE}" srcOrd="1" destOrd="0" parTransId="{8F90ABE5-54CF-4E26-B64B-3C978386A09C}" sibTransId="{32B53E80-EA8D-43C5-A72C-2965B97DBB92}"/>
    <dgm:cxn modelId="{35E0F802-2109-4D37-8422-0B613CFC2350}" srcId="{5ED04BD1-DBE1-4CCA-9387-D1298F949698}" destId="{97E415AA-99C9-4007-9F98-E64FA252AFDB}" srcOrd="0" destOrd="0" parTransId="{5F792D86-326F-464C-8DC9-5033FF479694}" sibTransId="{D9F9BDB3-C623-4AEF-91D5-1AD8A2CF9D19}"/>
    <dgm:cxn modelId="{A22ED607-71BC-4641-8580-FC6D7B999659}" srcId="{EA70DB53-B4BC-473A-8C7A-17C8DC589D81}" destId="{A6A8DCEF-5938-4373-AD19-723454ACB798}" srcOrd="0" destOrd="0" parTransId="{53205953-2733-45A8-8BEC-DDBA8578FD05}" sibTransId="{853BD348-FB2C-4DEF-9FC6-95653DA8C9A0}"/>
    <dgm:cxn modelId="{2B913F6A-015D-4D29-BEA2-D7F42EC2D4AC}" type="presParOf" srcId="{FC77D973-B355-4BEE-A0AA-66F855D9AD57}" destId="{9AFF93B8-507D-4AB6-ADAD-EA2004A3B67D}" srcOrd="0" destOrd="0" presId="urn:microsoft.com/office/officeart/2005/8/layout/hierarchy6"/>
    <dgm:cxn modelId="{EDEBF7E0-CB76-4E33-862C-DDD9C9ED9D78}" type="presParOf" srcId="{9AFF93B8-507D-4AB6-ADAD-EA2004A3B67D}" destId="{C3E4B485-5A5E-4508-BE73-92D80F715FA4}" srcOrd="0" destOrd="0" presId="urn:microsoft.com/office/officeart/2005/8/layout/hierarchy6"/>
    <dgm:cxn modelId="{B95D2519-6781-4826-8F83-9DB4E4333B04}" type="presParOf" srcId="{C3E4B485-5A5E-4508-BE73-92D80F715FA4}" destId="{62C8D7F7-5ACF-4207-9972-19BDF7A9BDED}" srcOrd="0" destOrd="0" presId="urn:microsoft.com/office/officeart/2005/8/layout/hierarchy6"/>
    <dgm:cxn modelId="{901875B9-064A-4492-A35E-A3F77EBF15E4}" type="presParOf" srcId="{62C8D7F7-5ACF-4207-9972-19BDF7A9BDED}" destId="{E48B4CD5-4116-4E2B-A891-88DE2E296997}" srcOrd="0" destOrd="0" presId="urn:microsoft.com/office/officeart/2005/8/layout/hierarchy6"/>
    <dgm:cxn modelId="{C707C622-1FB0-40A3-94AC-4141CC49C19D}" type="presParOf" srcId="{62C8D7F7-5ACF-4207-9972-19BDF7A9BDED}" destId="{965C32EF-2D74-4B54-887A-92FA9C971A02}" srcOrd="1" destOrd="0" presId="urn:microsoft.com/office/officeart/2005/8/layout/hierarchy6"/>
    <dgm:cxn modelId="{BDA99CD4-4616-484C-A88C-053514DDAFE5}" type="presParOf" srcId="{965C32EF-2D74-4B54-887A-92FA9C971A02}" destId="{0BE0A01B-E982-4B74-889F-B84335C3FF1C}" srcOrd="0" destOrd="0" presId="urn:microsoft.com/office/officeart/2005/8/layout/hierarchy6"/>
    <dgm:cxn modelId="{3E337459-94AC-4C45-9F47-B654C903C5BF}" type="presParOf" srcId="{965C32EF-2D74-4B54-887A-92FA9C971A02}" destId="{065D0054-6331-46A7-B8BD-19B0156FDAC5}" srcOrd="1" destOrd="0" presId="urn:microsoft.com/office/officeart/2005/8/layout/hierarchy6"/>
    <dgm:cxn modelId="{456224DF-A559-42A6-8269-6CE2849E3E4D}" type="presParOf" srcId="{065D0054-6331-46A7-B8BD-19B0156FDAC5}" destId="{2E7B1EAE-7422-43F1-87EF-27BC545C9AAF}" srcOrd="0" destOrd="0" presId="urn:microsoft.com/office/officeart/2005/8/layout/hierarchy6"/>
    <dgm:cxn modelId="{DD606ED7-DDAB-477A-9C0B-08E1E46A614D}" type="presParOf" srcId="{065D0054-6331-46A7-B8BD-19B0156FDAC5}" destId="{C3F48B94-3467-4754-B22B-A17CFB994A4B}" srcOrd="1" destOrd="0" presId="urn:microsoft.com/office/officeart/2005/8/layout/hierarchy6"/>
    <dgm:cxn modelId="{ADF21A74-C14B-4C6C-86D9-43C21F985E1F}" type="presParOf" srcId="{C3F48B94-3467-4754-B22B-A17CFB994A4B}" destId="{57514657-C352-4C51-A918-0C9C92663FF0}" srcOrd="0" destOrd="0" presId="urn:microsoft.com/office/officeart/2005/8/layout/hierarchy6"/>
    <dgm:cxn modelId="{AA274546-A4AA-4DC4-BE28-26F93DC6A791}" type="presParOf" srcId="{C3F48B94-3467-4754-B22B-A17CFB994A4B}" destId="{410AA827-433C-4304-AA77-7667DE465C2B}" srcOrd="1" destOrd="0" presId="urn:microsoft.com/office/officeart/2005/8/layout/hierarchy6"/>
    <dgm:cxn modelId="{EB6A4996-B439-43FA-B873-1B46BA2551F2}" type="presParOf" srcId="{410AA827-433C-4304-AA77-7667DE465C2B}" destId="{AE33842E-F87A-4012-8ECC-BD61C6C7B15F}" srcOrd="0" destOrd="0" presId="urn:microsoft.com/office/officeart/2005/8/layout/hierarchy6"/>
    <dgm:cxn modelId="{416FE296-1F40-4768-AF3E-D37FA826D7CD}" type="presParOf" srcId="{410AA827-433C-4304-AA77-7667DE465C2B}" destId="{F9F1565F-A2F2-4282-9C12-8724D1B9A611}" srcOrd="1" destOrd="0" presId="urn:microsoft.com/office/officeart/2005/8/layout/hierarchy6"/>
    <dgm:cxn modelId="{E70512BC-9F1B-4638-A4CE-C2534E2C8ABC}" type="presParOf" srcId="{C3F48B94-3467-4754-B22B-A17CFB994A4B}" destId="{D289F94D-7A3A-4AE7-86C3-05677C940C8A}" srcOrd="2" destOrd="0" presId="urn:microsoft.com/office/officeart/2005/8/layout/hierarchy6"/>
    <dgm:cxn modelId="{7D7814EA-792E-4258-A6D3-22FF87225EEF}" type="presParOf" srcId="{C3F48B94-3467-4754-B22B-A17CFB994A4B}" destId="{523FEE0B-76D4-49C3-AA84-58E9A38C48FA}" srcOrd="3" destOrd="0" presId="urn:microsoft.com/office/officeart/2005/8/layout/hierarchy6"/>
    <dgm:cxn modelId="{04AE2361-8B9B-46FB-9634-5C12EF3E0F62}" type="presParOf" srcId="{523FEE0B-76D4-49C3-AA84-58E9A38C48FA}" destId="{2EAA442C-21B4-4F23-9D81-F4B177D1E884}" srcOrd="0" destOrd="0" presId="urn:microsoft.com/office/officeart/2005/8/layout/hierarchy6"/>
    <dgm:cxn modelId="{6FA1152C-E269-41DD-ADA5-BB86D2FE50E2}" type="presParOf" srcId="{523FEE0B-76D4-49C3-AA84-58E9A38C48FA}" destId="{5098DCB4-8C73-408F-B4F1-AFE991155914}" srcOrd="1" destOrd="0" presId="urn:microsoft.com/office/officeart/2005/8/layout/hierarchy6"/>
    <dgm:cxn modelId="{BE4C4629-830C-4FF1-A549-A23EB5675E4C}" type="presParOf" srcId="{965C32EF-2D74-4B54-887A-92FA9C971A02}" destId="{60B1EDE1-C9E5-49D3-877D-FC495FC060B4}" srcOrd="2" destOrd="0" presId="urn:microsoft.com/office/officeart/2005/8/layout/hierarchy6"/>
    <dgm:cxn modelId="{09A4B8C7-D808-40ED-8437-E432EB9DB104}" type="presParOf" srcId="{965C32EF-2D74-4B54-887A-92FA9C971A02}" destId="{E33BABF9-64ED-433B-941C-A3979E6E79A1}" srcOrd="3" destOrd="0" presId="urn:microsoft.com/office/officeart/2005/8/layout/hierarchy6"/>
    <dgm:cxn modelId="{9DC000BB-503C-4F13-9204-0BF99BDDB5EA}" type="presParOf" srcId="{E33BABF9-64ED-433B-941C-A3979E6E79A1}" destId="{E7DF0DF4-E3A5-4E20-B949-97C5D259C0AD}" srcOrd="0" destOrd="0" presId="urn:microsoft.com/office/officeart/2005/8/layout/hierarchy6"/>
    <dgm:cxn modelId="{4479D2FB-5DF2-4803-9F0B-508DE3A65982}" type="presParOf" srcId="{E33BABF9-64ED-433B-941C-A3979E6E79A1}" destId="{2A48AAEE-3831-4FDB-B794-AD40F5E985C6}" srcOrd="1" destOrd="0" presId="urn:microsoft.com/office/officeart/2005/8/layout/hierarchy6"/>
    <dgm:cxn modelId="{9471BE5D-0549-40D6-A513-1BAE403580C2}" type="presParOf" srcId="{2A48AAEE-3831-4FDB-B794-AD40F5E985C6}" destId="{3B710D3D-CE27-45C0-A378-EDB19AC26FE6}" srcOrd="0" destOrd="0" presId="urn:microsoft.com/office/officeart/2005/8/layout/hierarchy6"/>
    <dgm:cxn modelId="{9D5AEF0B-7DE6-4B34-82D1-8E11B6FCEE24}" type="presParOf" srcId="{2A48AAEE-3831-4FDB-B794-AD40F5E985C6}" destId="{5278EEE4-0DCE-431E-9E6B-CB2097105792}" srcOrd="1" destOrd="0" presId="urn:microsoft.com/office/officeart/2005/8/layout/hierarchy6"/>
    <dgm:cxn modelId="{F3AE227A-135B-47C7-A1A0-5BDDE9FE9E8C}" type="presParOf" srcId="{5278EEE4-0DCE-431E-9E6B-CB2097105792}" destId="{36F8F7CB-1E38-4CE3-80BE-7970F848ABBF}" srcOrd="0" destOrd="0" presId="urn:microsoft.com/office/officeart/2005/8/layout/hierarchy6"/>
    <dgm:cxn modelId="{E312DFB3-F9F9-4558-82DC-8198EEF31FA8}" type="presParOf" srcId="{5278EEE4-0DCE-431E-9E6B-CB2097105792}" destId="{8CEA8A04-188F-40F2-BFDC-DB6B57F2DC25}" srcOrd="1" destOrd="0" presId="urn:microsoft.com/office/officeart/2005/8/layout/hierarchy6"/>
    <dgm:cxn modelId="{5EB25045-09BC-4264-BDC7-753DE91245EB}" type="presParOf" srcId="{FC77D973-B355-4BEE-A0AA-66F855D9AD57}" destId="{C0C75D0C-6385-481E-B8B0-41ACEADA26B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47E1AA-5905-4596-867C-F7ED297A61AF}" type="doc">
      <dgm:prSet loTypeId="urn:microsoft.com/office/officeart/2005/8/layout/cycle2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27CB8EDF-8D7E-4296-B59D-EA3C8ABCF7CD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Zar" panose="00000400000000000000" pitchFamily="2" charset="-78"/>
            </a:rPr>
            <a:t>ایمان و معنویت</a:t>
          </a:r>
          <a:endParaRPr lang="fa-IR" sz="24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2BED8065-4D6E-4B7C-AD34-FDF45795F635}" type="parTrans" cxnId="{A98DD687-2E64-4EBF-B9CC-FDC0F9355F20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464A38F6-0B39-4345-AB25-E66B83FD38B0}" type="sibTrans" cxnId="{A98DD687-2E64-4EBF-B9CC-FDC0F9355F20}">
      <dgm:prSet custT="1"/>
      <dgm:spPr/>
      <dgm:t>
        <a:bodyPr/>
        <a:lstStyle/>
        <a:p>
          <a:pPr rtl="1"/>
          <a:endParaRPr lang="fa-IR" sz="24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51393805-C437-4C24-BDE2-A29113D35D1E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Zar" panose="00000400000000000000" pitchFamily="2" charset="-78"/>
            </a:rPr>
            <a:t>قسط و عدل</a:t>
          </a:r>
          <a:endParaRPr lang="fa-IR" sz="24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14437571-A23D-4B51-8045-2BC0FE0F4882}" type="parTrans" cxnId="{E88C3291-AED0-4DB0-B98C-FD21CA5793BA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A3B99772-9A41-44A8-AC88-BD2A968824E6}" type="sibTrans" cxnId="{E88C3291-AED0-4DB0-B98C-FD21CA5793BA}">
      <dgm:prSet custT="1"/>
      <dgm:spPr/>
      <dgm:t>
        <a:bodyPr/>
        <a:lstStyle/>
        <a:p>
          <a:pPr rtl="1"/>
          <a:endParaRPr lang="fa-IR" sz="24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68613214-48AC-4914-9E3B-23D54E6A1074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Zar" panose="00000400000000000000" pitchFamily="2" charset="-78"/>
            </a:rPr>
            <a:t>علم و معرفت</a:t>
          </a:r>
          <a:endParaRPr lang="fa-IR" sz="24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650988DF-C907-44A8-ADCB-53B0F23A33CE}" type="parTrans" cxnId="{31D3269E-59C4-4C1A-B309-427A797F1D75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AEF62A83-2B3F-441A-AA89-72200DA12F47}" type="sibTrans" cxnId="{31D3269E-59C4-4C1A-B309-427A797F1D75}">
      <dgm:prSet custT="1"/>
      <dgm:spPr/>
      <dgm:t>
        <a:bodyPr/>
        <a:lstStyle/>
        <a:p>
          <a:pPr rtl="1"/>
          <a:endParaRPr lang="fa-IR" sz="24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3A7863F7-16D8-4789-940E-8D934320058E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Zar" panose="00000400000000000000" pitchFamily="2" charset="-78"/>
            </a:rPr>
            <a:t>اقتدار و عزت</a:t>
          </a:r>
          <a:endParaRPr lang="fa-IR" sz="24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B55646B5-81E4-4F8B-BC09-4C3804A0C569}" type="parTrans" cxnId="{15C31566-00A0-484D-ACC2-1558F0965C1D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FEF8F972-7A14-4E8C-8B46-D0987352F14C}" type="sibTrans" cxnId="{15C31566-00A0-484D-ACC2-1558F0965C1D}">
      <dgm:prSet custT="1"/>
      <dgm:spPr/>
      <dgm:t>
        <a:bodyPr/>
        <a:lstStyle/>
        <a:p>
          <a:pPr rtl="1"/>
          <a:endParaRPr lang="fa-IR" sz="24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2FCD9F8E-4DA3-4364-9E85-3C3E3E75D5A3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Zar" panose="00000400000000000000" pitchFamily="2" charset="-78"/>
            </a:rPr>
            <a:t>کار و حرکت و پیشرفت دائمی</a:t>
          </a:r>
          <a:endParaRPr lang="fa-IR" sz="18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D3334FAB-DFAB-4653-BCF5-D633654965AB}" type="parTrans" cxnId="{A45A74D4-687A-46D9-960C-9F022B767601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CE9E245E-7AE7-4EF4-8959-D49C4D439BE0}" type="sibTrans" cxnId="{A45A74D4-687A-46D9-960C-9F022B767601}">
      <dgm:prSet custT="1"/>
      <dgm:spPr/>
      <dgm:t>
        <a:bodyPr/>
        <a:lstStyle/>
        <a:p>
          <a:pPr rtl="1"/>
          <a:endParaRPr lang="fa-IR" sz="24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A79CFCF9-2D5A-46C9-9F15-544FBFF906D1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B Zar" panose="00000400000000000000" pitchFamily="2" charset="-78"/>
            </a:rPr>
            <a:t>صلاح اخلاقی و رفتاری</a:t>
          </a:r>
          <a:endParaRPr lang="fa-IR" sz="20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A9594875-A4D3-4048-9FA9-A886E648BF16}" type="parTrans" cxnId="{CE91AD01-F321-45CE-92C4-C81ABF3C9A47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DD9CAA07-5B9F-405B-B138-46FBB31D25C6}" type="sibTrans" cxnId="{CE91AD01-F321-45CE-92C4-C81ABF3C9A47}">
      <dgm:prSet custT="1"/>
      <dgm:spPr/>
      <dgm:t>
        <a:bodyPr/>
        <a:lstStyle/>
        <a:p>
          <a:pPr rtl="1"/>
          <a:endParaRPr lang="fa-IR" sz="24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99B0CC78-483C-4EE3-ADE8-96BE3C7089B5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Zar" panose="00000400000000000000" pitchFamily="2" charset="-78"/>
            </a:rPr>
            <a:t>صفا و اخوت</a:t>
          </a:r>
          <a:endParaRPr lang="fa-IR" sz="24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1041111D-20AA-474C-8024-C50B5D80841A}" type="parTrans" cxnId="{8D8F7EF2-B9F9-47FB-81FC-1541C0CFD3CE}">
      <dgm:prSet/>
      <dgm:spPr/>
      <dgm:t>
        <a:bodyPr/>
        <a:lstStyle/>
        <a:p>
          <a:pPr rtl="1"/>
          <a:endParaRPr lang="fa-IR" sz="24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15C97FFC-BCD4-469F-A2F8-D0E1E60BF0D0}" type="sibTrans" cxnId="{8D8F7EF2-B9F9-47FB-81FC-1541C0CFD3CE}">
      <dgm:prSet custT="1"/>
      <dgm:spPr/>
      <dgm:t>
        <a:bodyPr/>
        <a:lstStyle/>
        <a:p>
          <a:pPr rtl="1"/>
          <a:endParaRPr lang="fa-IR" sz="24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A00DA1E4-20A2-4E10-AAA7-49D1B80A4EE0}" type="pres">
      <dgm:prSet presAssocID="{7547E1AA-5905-4596-867C-F7ED297A61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96C5DAD-7490-431D-8562-EFAC1EA66267}" type="pres">
      <dgm:prSet presAssocID="{27CB8EDF-8D7E-4296-B59D-EA3C8ABCF7C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CAF0E4B-8218-44EB-A4E1-A16E51C8056A}" type="pres">
      <dgm:prSet presAssocID="{464A38F6-0B39-4345-AB25-E66B83FD38B0}" presName="sibTrans" presStyleLbl="sibTrans2D1" presStyleIdx="0" presStyleCnt="7"/>
      <dgm:spPr/>
      <dgm:t>
        <a:bodyPr/>
        <a:lstStyle/>
        <a:p>
          <a:pPr rtl="1"/>
          <a:endParaRPr lang="fa-IR"/>
        </a:p>
      </dgm:t>
    </dgm:pt>
    <dgm:pt modelId="{7B86C2CE-4658-41E0-B949-481355A156CD}" type="pres">
      <dgm:prSet presAssocID="{464A38F6-0B39-4345-AB25-E66B83FD38B0}" presName="connectorText" presStyleLbl="sibTrans2D1" presStyleIdx="0" presStyleCnt="7"/>
      <dgm:spPr/>
      <dgm:t>
        <a:bodyPr/>
        <a:lstStyle/>
        <a:p>
          <a:pPr rtl="1"/>
          <a:endParaRPr lang="fa-IR"/>
        </a:p>
      </dgm:t>
    </dgm:pt>
    <dgm:pt modelId="{4CEC59D8-A902-47A2-AFB3-7CD75F01F6DA}" type="pres">
      <dgm:prSet presAssocID="{51393805-C437-4C24-BDE2-A29113D35D1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6FA4148-C154-4135-86AF-00134CEDDBCB}" type="pres">
      <dgm:prSet presAssocID="{A3B99772-9A41-44A8-AC88-BD2A968824E6}" presName="sibTrans" presStyleLbl="sibTrans2D1" presStyleIdx="1" presStyleCnt="7"/>
      <dgm:spPr/>
      <dgm:t>
        <a:bodyPr/>
        <a:lstStyle/>
        <a:p>
          <a:pPr rtl="1"/>
          <a:endParaRPr lang="fa-IR"/>
        </a:p>
      </dgm:t>
    </dgm:pt>
    <dgm:pt modelId="{57546FCD-F79E-4FD2-A337-33BE93C72CD2}" type="pres">
      <dgm:prSet presAssocID="{A3B99772-9A41-44A8-AC88-BD2A968824E6}" presName="connectorText" presStyleLbl="sibTrans2D1" presStyleIdx="1" presStyleCnt="7"/>
      <dgm:spPr/>
      <dgm:t>
        <a:bodyPr/>
        <a:lstStyle/>
        <a:p>
          <a:pPr rtl="1"/>
          <a:endParaRPr lang="fa-IR"/>
        </a:p>
      </dgm:t>
    </dgm:pt>
    <dgm:pt modelId="{42CAC210-671D-40DE-AAA2-E2975A9B08EC}" type="pres">
      <dgm:prSet presAssocID="{68613214-48AC-4914-9E3B-23D54E6A107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AB5B4F7-1C60-4947-80F7-EA530EEE1026}" type="pres">
      <dgm:prSet presAssocID="{AEF62A83-2B3F-441A-AA89-72200DA12F47}" presName="sibTrans" presStyleLbl="sibTrans2D1" presStyleIdx="2" presStyleCnt="7"/>
      <dgm:spPr/>
      <dgm:t>
        <a:bodyPr/>
        <a:lstStyle/>
        <a:p>
          <a:pPr rtl="1"/>
          <a:endParaRPr lang="fa-IR"/>
        </a:p>
      </dgm:t>
    </dgm:pt>
    <dgm:pt modelId="{11D633FA-39E4-44C8-B1DF-141378D439B3}" type="pres">
      <dgm:prSet presAssocID="{AEF62A83-2B3F-441A-AA89-72200DA12F47}" presName="connectorText" presStyleLbl="sibTrans2D1" presStyleIdx="2" presStyleCnt="7"/>
      <dgm:spPr/>
      <dgm:t>
        <a:bodyPr/>
        <a:lstStyle/>
        <a:p>
          <a:pPr rtl="1"/>
          <a:endParaRPr lang="fa-IR"/>
        </a:p>
      </dgm:t>
    </dgm:pt>
    <dgm:pt modelId="{1E59B117-C8F6-4960-AF25-18BD3EAFC9E1}" type="pres">
      <dgm:prSet presAssocID="{A79CFCF9-2D5A-46C9-9F15-544FBFF906D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63F8965-BC56-498B-986D-9E126A9695C9}" type="pres">
      <dgm:prSet presAssocID="{DD9CAA07-5B9F-405B-B138-46FBB31D25C6}" presName="sibTrans" presStyleLbl="sibTrans2D1" presStyleIdx="3" presStyleCnt="7"/>
      <dgm:spPr/>
      <dgm:t>
        <a:bodyPr/>
        <a:lstStyle/>
        <a:p>
          <a:pPr rtl="1"/>
          <a:endParaRPr lang="fa-IR"/>
        </a:p>
      </dgm:t>
    </dgm:pt>
    <dgm:pt modelId="{2FC5912F-92F9-45EF-81FC-2ADC9E191FEA}" type="pres">
      <dgm:prSet presAssocID="{DD9CAA07-5B9F-405B-B138-46FBB31D25C6}" presName="connectorText" presStyleLbl="sibTrans2D1" presStyleIdx="3" presStyleCnt="7"/>
      <dgm:spPr/>
      <dgm:t>
        <a:bodyPr/>
        <a:lstStyle/>
        <a:p>
          <a:pPr rtl="1"/>
          <a:endParaRPr lang="fa-IR"/>
        </a:p>
      </dgm:t>
    </dgm:pt>
    <dgm:pt modelId="{B22F7145-5C74-4A77-AAB7-CA091D5B4ACB}" type="pres">
      <dgm:prSet presAssocID="{99B0CC78-483C-4EE3-ADE8-96BE3C7089B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65A793D-81AF-478E-B4BD-B8B50D9ABD16}" type="pres">
      <dgm:prSet presAssocID="{15C97FFC-BCD4-469F-A2F8-D0E1E60BF0D0}" presName="sibTrans" presStyleLbl="sibTrans2D1" presStyleIdx="4" presStyleCnt="7"/>
      <dgm:spPr/>
      <dgm:t>
        <a:bodyPr/>
        <a:lstStyle/>
        <a:p>
          <a:pPr rtl="1"/>
          <a:endParaRPr lang="fa-IR"/>
        </a:p>
      </dgm:t>
    </dgm:pt>
    <dgm:pt modelId="{25F09878-5D1F-4108-A664-72499F04BFA5}" type="pres">
      <dgm:prSet presAssocID="{15C97FFC-BCD4-469F-A2F8-D0E1E60BF0D0}" presName="connectorText" presStyleLbl="sibTrans2D1" presStyleIdx="4" presStyleCnt="7"/>
      <dgm:spPr/>
      <dgm:t>
        <a:bodyPr/>
        <a:lstStyle/>
        <a:p>
          <a:pPr rtl="1"/>
          <a:endParaRPr lang="fa-IR"/>
        </a:p>
      </dgm:t>
    </dgm:pt>
    <dgm:pt modelId="{3DBE11CC-B8EB-43BF-9626-3F7E71E4AEED}" type="pres">
      <dgm:prSet presAssocID="{3A7863F7-16D8-4789-940E-8D934320058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9038DE8-EC51-4E75-A4CB-132C9A162044}" type="pres">
      <dgm:prSet presAssocID="{FEF8F972-7A14-4E8C-8B46-D0987352F14C}" presName="sibTrans" presStyleLbl="sibTrans2D1" presStyleIdx="5" presStyleCnt="7"/>
      <dgm:spPr/>
      <dgm:t>
        <a:bodyPr/>
        <a:lstStyle/>
        <a:p>
          <a:pPr rtl="1"/>
          <a:endParaRPr lang="fa-IR"/>
        </a:p>
      </dgm:t>
    </dgm:pt>
    <dgm:pt modelId="{1CA5D5AC-6350-45D0-8B2E-9850D5F8FB5F}" type="pres">
      <dgm:prSet presAssocID="{FEF8F972-7A14-4E8C-8B46-D0987352F14C}" presName="connectorText" presStyleLbl="sibTrans2D1" presStyleIdx="5" presStyleCnt="7"/>
      <dgm:spPr/>
      <dgm:t>
        <a:bodyPr/>
        <a:lstStyle/>
        <a:p>
          <a:pPr rtl="1"/>
          <a:endParaRPr lang="fa-IR"/>
        </a:p>
      </dgm:t>
    </dgm:pt>
    <dgm:pt modelId="{007DD54D-1A98-48DB-B8CC-9E1179984B7A}" type="pres">
      <dgm:prSet presAssocID="{2FCD9F8E-4DA3-4364-9E85-3C3E3E75D5A3}" presName="node" presStyleLbl="node1" presStyleIdx="6" presStyleCnt="7" custScaleX="1051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D9C7059-8BCB-42C6-B976-9E7048E1C5BE}" type="pres">
      <dgm:prSet presAssocID="{CE9E245E-7AE7-4EF4-8959-D49C4D439BE0}" presName="sibTrans" presStyleLbl="sibTrans2D1" presStyleIdx="6" presStyleCnt="7"/>
      <dgm:spPr/>
      <dgm:t>
        <a:bodyPr/>
        <a:lstStyle/>
        <a:p>
          <a:pPr rtl="1"/>
          <a:endParaRPr lang="fa-IR"/>
        </a:p>
      </dgm:t>
    </dgm:pt>
    <dgm:pt modelId="{254F32E6-891F-4FCD-968B-DFA385369480}" type="pres">
      <dgm:prSet presAssocID="{CE9E245E-7AE7-4EF4-8959-D49C4D439BE0}" presName="connectorText" presStyleLbl="sibTrans2D1" presStyleIdx="6" presStyleCnt="7"/>
      <dgm:spPr/>
      <dgm:t>
        <a:bodyPr/>
        <a:lstStyle/>
        <a:p>
          <a:pPr rtl="1"/>
          <a:endParaRPr lang="fa-IR"/>
        </a:p>
      </dgm:t>
    </dgm:pt>
  </dgm:ptLst>
  <dgm:cxnLst>
    <dgm:cxn modelId="{A45A74D4-687A-46D9-960C-9F022B767601}" srcId="{7547E1AA-5905-4596-867C-F7ED297A61AF}" destId="{2FCD9F8E-4DA3-4364-9E85-3C3E3E75D5A3}" srcOrd="6" destOrd="0" parTransId="{D3334FAB-DFAB-4653-BCF5-D633654965AB}" sibTransId="{CE9E245E-7AE7-4EF4-8959-D49C4D439BE0}"/>
    <dgm:cxn modelId="{AABBC1B0-134C-4A4E-9B9F-8C31E18D3A3F}" type="presOf" srcId="{15C97FFC-BCD4-469F-A2F8-D0E1E60BF0D0}" destId="{065A793D-81AF-478E-B4BD-B8B50D9ABD16}" srcOrd="0" destOrd="0" presId="urn:microsoft.com/office/officeart/2005/8/layout/cycle2"/>
    <dgm:cxn modelId="{914BAE99-F087-4F95-B9B2-CE1222E76C5F}" type="presOf" srcId="{464A38F6-0B39-4345-AB25-E66B83FD38B0}" destId="{CCAF0E4B-8218-44EB-A4E1-A16E51C8056A}" srcOrd="0" destOrd="0" presId="urn:microsoft.com/office/officeart/2005/8/layout/cycle2"/>
    <dgm:cxn modelId="{D2B134BD-8F84-4708-89B4-DA4A997D7FD8}" type="presOf" srcId="{27CB8EDF-8D7E-4296-B59D-EA3C8ABCF7CD}" destId="{B96C5DAD-7490-431D-8562-EFAC1EA66267}" srcOrd="0" destOrd="0" presId="urn:microsoft.com/office/officeart/2005/8/layout/cycle2"/>
    <dgm:cxn modelId="{31D3269E-59C4-4C1A-B309-427A797F1D75}" srcId="{7547E1AA-5905-4596-867C-F7ED297A61AF}" destId="{68613214-48AC-4914-9E3B-23D54E6A1074}" srcOrd="2" destOrd="0" parTransId="{650988DF-C907-44A8-ADCB-53B0F23A33CE}" sibTransId="{AEF62A83-2B3F-441A-AA89-72200DA12F47}"/>
    <dgm:cxn modelId="{4E44A223-BBCC-49EB-AEF9-0B19F76339BE}" type="presOf" srcId="{15C97FFC-BCD4-469F-A2F8-D0E1E60BF0D0}" destId="{25F09878-5D1F-4108-A664-72499F04BFA5}" srcOrd="1" destOrd="0" presId="urn:microsoft.com/office/officeart/2005/8/layout/cycle2"/>
    <dgm:cxn modelId="{CE91AD01-F321-45CE-92C4-C81ABF3C9A47}" srcId="{7547E1AA-5905-4596-867C-F7ED297A61AF}" destId="{A79CFCF9-2D5A-46C9-9F15-544FBFF906D1}" srcOrd="3" destOrd="0" parTransId="{A9594875-A4D3-4048-9FA9-A886E648BF16}" sibTransId="{DD9CAA07-5B9F-405B-B138-46FBB31D25C6}"/>
    <dgm:cxn modelId="{A99E90EA-5481-4F3A-A5A2-B3BDFC4C3ED7}" type="presOf" srcId="{DD9CAA07-5B9F-405B-B138-46FBB31D25C6}" destId="{C63F8965-BC56-498B-986D-9E126A9695C9}" srcOrd="0" destOrd="0" presId="urn:microsoft.com/office/officeart/2005/8/layout/cycle2"/>
    <dgm:cxn modelId="{ADC5ECBD-0809-488A-8106-DEA5583BAC6D}" type="presOf" srcId="{A79CFCF9-2D5A-46C9-9F15-544FBFF906D1}" destId="{1E59B117-C8F6-4960-AF25-18BD3EAFC9E1}" srcOrd="0" destOrd="0" presId="urn:microsoft.com/office/officeart/2005/8/layout/cycle2"/>
    <dgm:cxn modelId="{9DFE6ADE-C284-48D9-AFB8-794714DB7F6F}" type="presOf" srcId="{51393805-C437-4C24-BDE2-A29113D35D1E}" destId="{4CEC59D8-A902-47A2-AFB3-7CD75F01F6DA}" srcOrd="0" destOrd="0" presId="urn:microsoft.com/office/officeart/2005/8/layout/cycle2"/>
    <dgm:cxn modelId="{DE86706A-B965-4039-9794-6B5F82764F96}" type="presOf" srcId="{464A38F6-0B39-4345-AB25-E66B83FD38B0}" destId="{7B86C2CE-4658-41E0-B949-481355A156CD}" srcOrd="1" destOrd="0" presId="urn:microsoft.com/office/officeart/2005/8/layout/cycle2"/>
    <dgm:cxn modelId="{887C3C7C-1B09-492D-BB55-178E0A65B0D5}" type="presOf" srcId="{99B0CC78-483C-4EE3-ADE8-96BE3C7089B5}" destId="{B22F7145-5C74-4A77-AAB7-CA091D5B4ACB}" srcOrd="0" destOrd="0" presId="urn:microsoft.com/office/officeart/2005/8/layout/cycle2"/>
    <dgm:cxn modelId="{1DF736BB-B5D9-4584-BDB8-7129048E9272}" type="presOf" srcId="{68613214-48AC-4914-9E3B-23D54E6A1074}" destId="{42CAC210-671D-40DE-AAA2-E2975A9B08EC}" srcOrd="0" destOrd="0" presId="urn:microsoft.com/office/officeart/2005/8/layout/cycle2"/>
    <dgm:cxn modelId="{FA104772-C0BE-46FB-A372-D5B511975735}" type="presOf" srcId="{A3B99772-9A41-44A8-AC88-BD2A968824E6}" destId="{F6FA4148-C154-4135-86AF-00134CEDDBCB}" srcOrd="0" destOrd="0" presId="urn:microsoft.com/office/officeart/2005/8/layout/cycle2"/>
    <dgm:cxn modelId="{D2973569-7560-4CF1-B822-B368376882F6}" type="presOf" srcId="{FEF8F972-7A14-4E8C-8B46-D0987352F14C}" destId="{F9038DE8-EC51-4E75-A4CB-132C9A162044}" srcOrd="0" destOrd="0" presId="urn:microsoft.com/office/officeart/2005/8/layout/cycle2"/>
    <dgm:cxn modelId="{A98DD687-2E64-4EBF-B9CC-FDC0F9355F20}" srcId="{7547E1AA-5905-4596-867C-F7ED297A61AF}" destId="{27CB8EDF-8D7E-4296-B59D-EA3C8ABCF7CD}" srcOrd="0" destOrd="0" parTransId="{2BED8065-4D6E-4B7C-AD34-FDF45795F635}" sibTransId="{464A38F6-0B39-4345-AB25-E66B83FD38B0}"/>
    <dgm:cxn modelId="{15C31566-00A0-484D-ACC2-1558F0965C1D}" srcId="{7547E1AA-5905-4596-867C-F7ED297A61AF}" destId="{3A7863F7-16D8-4789-940E-8D934320058E}" srcOrd="5" destOrd="0" parTransId="{B55646B5-81E4-4F8B-BC09-4C3804A0C569}" sibTransId="{FEF8F972-7A14-4E8C-8B46-D0987352F14C}"/>
    <dgm:cxn modelId="{C50993A3-E6F4-4475-A79E-D1F4F1BAA978}" type="presOf" srcId="{2FCD9F8E-4DA3-4364-9E85-3C3E3E75D5A3}" destId="{007DD54D-1A98-48DB-B8CC-9E1179984B7A}" srcOrd="0" destOrd="0" presId="urn:microsoft.com/office/officeart/2005/8/layout/cycle2"/>
    <dgm:cxn modelId="{7A0C1B97-A17F-4BA2-AAE3-64F76AD9A007}" type="presOf" srcId="{A3B99772-9A41-44A8-AC88-BD2A968824E6}" destId="{57546FCD-F79E-4FD2-A337-33BE93C72CD2}" srcOrd="1" destOrd="0" presId="urn:microsoft.com/office/officeart/2005/8/layout/cycle2"/>
    <dgm:cxn modelId="{C6AB0694-6504-4493-AEAD-F6DD754E2031}" type="presOf" srcId="{7547E1AA-5905-4596-867C-F7ED297A61AF}" destId="{A00DA1E4-20A2-4E10-AAA7-49D1B80A4EE0}" srcOrd="0" destOrd="0" presId="urn:microsoft.com/office/officeart/2005/8/layout/cycle2"/>
    <dgm:cxn modelId="{E88C3291-AED0-4DB0-B98C-FD21CA5793BA}" srcId="{7547E1AA-5905-4596-867C-F7ED297A61AF}" destId="{51393805-C437-4C24-BDE2-A29113D35D1E}" srcOrd="1" destOrd="0" parTransId="{14437571-A23D-4B51-8045-2BC0FE0F4882}" sibTransId="{A3B99772-9A41-44A8-AC88-BD2A968824E6}"/>
    <dgm:cxn modelId="{2C73DC7F-EFE0-4DC2-ACB8-F2EE447BF84F}" type="presOf" srcId="{FEF8F972-7A14-4E8C-8B46-D0987352F14C}" destId="{1CA5D5AC-6350-45D0-8B2E-9850D5F8FB5F}" srcOrd="1" destOrd="0" presId="urn:microsoft.com/office/officeart/2005/8/layout/cycle2"/>
    <dgm:cxn modelId="{96E4DB4A-1027-421D-B604-3618C990A7B3}" type="presOf" srcId="{CE9E245E-7AE7-4EF4-8959-D49C4D439BE0}" destId="{ED9C7059-8BCB-42C6-B976-9E7048E1C5BE}" srcOrd="0" destOrd="0" presId="urn:microsoft.com/office/officeart/2005/8/layout/cycle2"/>
    <dgm:cxn modelId="{F8999A29-2DFD-4A02-A2E4-87E09AE6861E}" type="presOf" srcId="{CE9E245E-7AE7-4EF4-8959-D49C4D439BE0}" destId="{254F32E6-891F-4FCD-968B-DFA385369480}" srcOrd="1" destOrd="0" presId="urn:microsoft.com/office/officeart/2005/8/layout/cycle2"/>
    <dgm:cxn modelId="{09A30B01-FCE9-44DE-A309-28FCE986292F}" type="presOf" srcId="{3A7863F7-16D8-4789-940E-8D934320058E}" destId="{3DBE11CC-B8EB-43BF-9626-3F7E71E4AEED}" srcOrd="0" destOrd="0" presId="urn:microsoft.com/office/officeart/2005/8/layout/cycle2"/>
    <dgm:cxn modelId="{A462A1A3-D8CE-469A-8860-7FD3BDFE962E}" type="presOf" srcId="{DD9CAA07-5B9F-405B-B138-46FBB31D25C6}" destId="{2FC5912F-92F9-45EF-81FC-2ADC9E191FEA}" srcOrd="1" destOrd="0" presId="urn:microsoft.com/office/officeart/2005/8/layout/cycle2"/>
    <dgm:cxn modelId="{99DF6062-1E8D-4AEC-87FA-DA7CB85DDF8B}" type="presOf" srcId="{AEF62A83-2B3F-441A-AA89-72200DA12F47}" destId="{4AB5B4F7-1C60-4947-80F7-EA530EEE1026}" srcOrd="0" destOrd="0" presId="urn:microsoft.com/office/officeart/2005/8/layout/cycle2"/>
    <dgm:cxn modelId="{8D8F7EF2-B9F9-47FB-81FC-1541C0CFD3CE}" srcId="{7547E1AA-5905-4596-867C-F7ED297A61AF}" destId="{99B0CC78-483C-4EE3-ADE8-96BE3C7089B5}" srcOrd="4" destOrd="0" parTransId="{1041111D-20AA-474C-8024-C50B5D80841A}" sibTransId="{15C97FFC-BCD4-469F-A2F8-D0E1E60BF0D0}"/>
    <dgm:cxn modelId="{93351ACE-2279-437C-9E74-685C35B14D5F}" type="presOf" srcId="{AEF62A83-2B3F-441A-AA89-72200DA12F47}" destId="{11D633FA-39E4-44C8-B1DF-141378D439B3}" srcOrd="1" destOrd="0" presId="urn:microsoft.com/office/officeart/2005/8/layout/cycle2"/>
    <dgm:cxn modelId="{45C43637-A638-4430-B2D4-DDF20F244B9D}" type="presParOf" srcId="{A00DA1E4-20A2-4E10-AAA7-49D1B80A4EE0}" destId="{B96C5DAD-7490-431D-8562-EFAC1EA66267}" srcOrd="0" destOrd="0" presId="urn:microsoft.com/office/officeart/2005/8/layout/cycle2"/>
    <dgm:cxn modelId="{99113028-CB50-40F6-A549-E8BB676E079C}" type="presParOf" srcId="{A00DA1E4-20A2-4E10-AAA7-49D1B80A4EE0}" destId="{CCAF0E4B-8218-44EB-A4E1-A16E51C8056A}" srcOrd="1" destOrd="0" presId="urn:microsoft.com/office/officeart/2005/8/layout/cycle2"/>
    <dgm:cxn modelId="{68AE9882-162F-4EF3-97D6-3447261A43FE}" type="presParOf" srcId="{CCAF0E4B-8218-44EB-A4E1-A16E51C8056A}" destId="{7B86C2CE-4658-41E0-B949-481355A156CD}" srcOrd="0" destOrd="0" presId="urn:microsoft.com/office/officeart/2005/8/layout/cycle2"/>
    <dgm:cxn modelId="{51076163-4084-44E4-BB0F-4E55D561FDB9}" type="presParOf" srcId="{A00DA1E4-20A2-4E10-AAA7-49D1B80A4EE0}" destId="{4CEC59D8-A902-47A2-AFB3-7CD75F01F6DA}" srcOrd="2" destOrd="0" presId="urn:microsoft.com/office/officeart/2005/8/layout/cycle2"/>
    <dgm:cxn modelId="{AC9829C0-FB4E-4791-8B63-E864224A79DD}" type="presParOf" srcId="{A00DA1E4-20A2-4E10-AAA7-49D1B80A4EE0}" destId="{F6FA4148-C154-4135-86AF-00134CEDDBCB}" srcOrd="3" destOrd="0" presId="urn:microsoft.com/office/officeart/2005/8/layout/cycle2"/>
    <dgm:cxn modelId="{2DD228F6-E4B5-4CEE-A5BC-16EF40E618CE}" type="presParOf" srcId="{F6FA4148-C154-4135-86AF-00134CEDDBCB}" destId="{57546FCD-F79E-4FD2-A337-33BE93C72CD2}" srcOrd="0" destOrd="0" presId="urn:microsoft.com/office/officeart/2005/8/layout/cycle2"/>
    <dgm:cxn modelId="{7646E4A1-E32B-4B0B-BF8E-BD208AD327F6}" type="presParOf" srcId="{A00DA1E4-20A2-4E10-AAA7-49D1B80A4EE0}" destId="{42CAC210-671D-40DE-AAA2-E2975A9B08EC}" srcOrd="4" destOrd="0" presId="urn:microsoft.com/office/officeart/2005/8/layout/cycle2"/>
    <dgm:cxn modelId="{A85DD817-ED53-4B50-9158-07CFBF70828A}" type="presParOf" srcId="{A00DA1E4-20A2-4E10-AAA7-49D1B80A4EE0}" destId="{4AB5B4F7-1C60-4947-80F7-EA530EEE1026}" srcOrd="5" destOrd="0" presId="urn:microsoft.com/office/officeart/2005/8/layout/cycle2"/>
    <dgm:cxn modelId="{7B25892C-B287-4F25-B733-58B411DCB54E}" type="presParOf" srcId="{4AB5B4F7-1C60-4947-80F7-EA530EEE1026}" destId="{11D633FA-39E4-44C8-B1DF-141378D439B3}" srcOrd="0" destOrd="0" presId="urn:microsoft.com/office/officeart/2005/8/layout/cycle2"/>
    <dgm:cxn modelId="{551AB58A-C1B7-4C81-A26A-2EE8A95C960E}" type="presParOf" srcId="{A00DA1E4-20A2-4E10-AAA7-49D1B80A4EE0}" destId="{1E59B117-C8F6-4960-AF25-18BD3EAFC9E1}" srcOrd="6" destOrd="0" presId="urn:microsoft.com/office/officeart/2005/8/layout/cycle2"/>
    <dgm:cxn modelId="{B43125DE-D5CC-419B-8EC8-E08626EB3A9B}" type="presParOf" srcId="{A00DA1E4-20A2-4E10-AAA7-49D1B80A4EE0}" destId="{C63F8965-BC56-498B-986D-9E126A9695C9}" srcOrd="7" destOrd="0" presId="urn:microsoft.com/office/officeart/2005/8/layout/cycle2"/>
    <dgm:cxn modelId="{6D16A215-2FEC-44DD-8064-E9C517179E3C}" type="presParOf" srcId="{C63F8965-BC56-498B-986D-9E126A9695C9}" destId="{2FC5912F-92F9-45EF-81FC-2ADC9E191FEA}" srcOrd="0" destOrd="0" presId="urn:microsoft.com/office/officeart/2005/8/layout/cycle2"/>
    <dgm:cxn modelId="{9A326FF9-0120-42C7-8520-A4E5F920802F}" type="presParOf" srcId="{A00DA1E4-20A2-4E10-AAA7-49D1B80A4EE0}" destId="{B22F7145-5C74-4A77-AAB7-CA091D5B4ACB}" srcOrd="8" destOrd="0" presId="urn:microsoft.com/office/officeart/2005/8/layout/cycle2"/>
    <dgm:cxn modelId="{9B4D3FA2-F2DF-4156-91EE-91F48154A0B8}" type="presParOf" srcId="{A00DA1E4-20A2-4E10-AAA7-49D1B80A4EE0}" destId="{065A793D-81AF-478E-B4BD-B8B50D9ABD16}" srcOrd="9" destOrd="0" presId="urn:microsoft.com/office/officeart/2005/8/layout/cycle2"/>
    <dgm:cxn modelId="{E2E9AB97-FAE1-4A27-BF22-1943944E45F3}" type="presParOf" srcId="{065A793D-81AF-478E-B4BD-B8B50D9ABD16}" destId="{25F09878-5D1F-4108-A664-72499F04BFA5}" srcOrd="0" destOrd="0" presId="urn:microsoft.com/office/officeart/2005/8/layout/cycle2"/>
    <dgm:cxn modelId="{5E188B2E-BAF9-43C1-9792-2369C5337EA7}" type="presParOf" srcId="{A00DA1E4-20A2-4E10-AAA7-49D1B80A4EE0}" destId="{3DBE11CC-B8EB-43BF-9626-3F7E71E4AEED}" srcOrd="10" destOrd="0" presId="urn:microsoft.com/office/officeart/2005/8/layout/cycle2"/>
    <dgm:cxn modelId="{4A5BC0A3-DACE-4732-A568-3B8F792ADF17}" type="presParOf" srcId="{A00DA1E4-20A2-4E10-AAA7-49D1B80A4EE0}" destId="{F9038DE8-EC51-4E75-A4CB-132C9A162044}" srcOrd="11" destOrd="0" presId="urn:microsoft.com/office/officeart/2005/8/layout/cycle2"/>
    <dgm:cxn modelId="{E5A5B951-9AEC-4AEA-BA19-ACD3C960B542}" type="presParOf" srcId="{F9038DE8-EC51-4E75-A4CB-132C9A162044}" destId="{1CA5D5AC-6350-45D0-8B2E-9850D5F8FB5F}" srcOrd="0" destOrd="0" presId="urn:microsoft.com/office/officeart/2005/8/layout/cycle2"/>
    <dgm:cxn modelId="{8AC11BBA-02C0-40E2-B263-974FA0A113C3}" type="presParOf" srcId="{A00DA1E4-20A2-4E10-AAA7-49D1B80A4EE0}" destId="{007DD54D-1A98-48DB-B8CC-9E1179984B7A}" srcOrd="12" destOrd="0" presId="urn:microsoft.com/office/officeart/2005/8/layout/cycle2"/>
    <dgm:cxn modelId="{1E942670-0FAB-403D-8D64-81E35B4FE5BD}" type="presParOf" srcId="{A00DA1E4-20A2-4E10-AAA7-49D1B80A4EE0}" destId="{ED9C7059-8BCB-42C6-B976-9E7048E1C5BE}" srcOrd="13" destOrd="0" presId="urn:microsoft.com/office/officeart/2005/8/layout/cycle2"/>
    <dgm:cxn modelId="{982D32AE-E70D-41B3-B588-AE3E329DB625}" type="presParOf" srcId="{ED9C7059-8BCB-42C6-B976-9E7048E1C5BE}" destId="{254F32E6-891F-4FCD-968B-DFA38536948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CB028C-5143-499F-BF8D-09D7CDEFF853}" type="doc">
      <dgm:prSet loTypeId="urn:microsoft.com/office/officeart/2005/8/layout/cycle6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372B484D-4BA3-4663-AF1F-9C1C701758CE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Zar" panose="00000400000000000000" pitchFamily="2" charset="-78"/>
            </a:rPr>
            <a:t>ایجاد وحدت</a:t>
          </a:r>
          <a:endParaRPr lang="fa-IR" sz="24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73F3FFB0-47CC-45F0-9B9C-EA0B5D96EA19}" type="parTrans" cxnId="{BEC66DA9-E879-4C51-B405-3B23EAA49FBF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F3728E71-C507-452B-AB0F-6C6D60101748}" type="sibTrans" cxnId="{BEC66DA9-E879-4C51-B405-3B23EAA49FBF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E3D6EDA0-5DB5-4135-9084-D905C1D6C6FD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Zar" panose="00000400000000000000" pitchFamily="2" charset="-78"/>
            </a:rPr>
            <a:t>برتری فرهنگی</a:t>
          </a:r>
          <a:endParaRPr lang="fa-IR" sz="24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59F12C96-FB32-4E5A-BF1F-15E2C3BE6133}" type="parTrans" cxnId="{1DA8444D-5701-496D-8560-A3B47EA84C7E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70E8216F-B0DF-449E-B21A-832B54E520B7}" type="sibTrans" cxnId="{1DA8444D-5701-496D-8560-A3B47EA84C7E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A03A2935-4828-4C95-AB8C-D9AAC42B6ED8}">
      <dgm:prSet phldrT="[Text]" custT="1"/>
      <dgm:spPr/>
      <dgm:t>
        <a:bodyPr/>
        <a:lstStyle/>
        <a:p>
          <a:pPr rtl="1"/>
          <a:r>
            <a:rPr lang="fa-IR" sz="2200" b="1" dirty="0" smtClean="0">
              <a:solidFill>
                <a:schemeClr val="tx1"/>
              </a:solidFill>
              <a:cs typeface="B Zar" panose="00000400000000000000" pitchFamily="2" charset="-78"/>
            </a:rPr>
            <a:t>ارتباط بامناطق دوردست</a:t>
          </a:r>
          <a:endParaRPr lang="fa-IR" sz="22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B33E63EC-F839-4266-9827-6C8C21A7D37F}" type="parTrans" cxnId="{7F60CBDB-A53B-4B16-BFA5-3F13B2C14AF9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1A7C6920-3C19-4C39-B75E-ED1635222522}" type="sibTrans" cxnId="{7F60CBDB-A53B-4B16-BFA5-3F13B2C14AF9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98BAE73E-7D41-4F9A-B0DA-5C560CDD8FFE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Zar" panose="00000400000000000000" pitchFamily="2" charset="-78"/>
            </a:rPr>
            <a:t>از بین بردن تبعیض نژادی</a:t>
          </a:r>
          <a:endParaRPr lang="fa-IR" sz="24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855C5C6F-874B-4FC3-B62D-1C034CA52056}" type="parTrans" cxnId="{DCD9E82D-5813-461F-A1CA-98B12FCB1141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C8A9C0A9-B5BA-48A9-8D84-A399E5D656E1}" type="sibTrans" cxnId="{DCD9E82D-5813-461F-A1CA-98B12FCB1141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DC25D608-9C96-4201-8903-4140829E1746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Zar" panose="00000400000000000000" pitchFamily="2" charset="-78"/>
            </a:rPr>
            <a:t>از بین بردن اشرافیگری</a:t>
          </a:r>
          <a:endParaRPr lang="fa-IR" sz="24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84C2E761-021A-47AF-8808-F627965C6D77}" type="parTrans" cxnId="{B7044CDF-E7AE-49A7-9DB0-A15172387C8A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DF5E0D15-7A21-437F-A414-B3D6EA12B656}" type="sibTrans" cxnId="{B7044CDF-E7AE-49A7-9DB0-A15172387C8A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9FA065D3-97F7-4158-95B4-4061EB4A27BD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Zar" panose="00000400000000000000" pitchFamily="2" charset="-78"/>
            </a:rPr>
            <a:t>ایجاد اخوت</a:t>
          </a:r>
          <a:endParaRPr lang="fa-IR" sz="24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6B02C2EF-E233-4E90-BE00-120034AF43AF}" type="parTrans" cxnId="{90A7D3AC-9610-40E2-8492-B3FBA757C9D9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5BBDAF40-044C-4B4A-8F28-0B0B4BFDAEA6}" type="sibTrans" cxnId="{90A7D3AC-9610-40E2-8492-B3FBA757C9D9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C5704711-9332-463E-B9DA-C53278B398B9}" type="pres">
      <dgm:prSet presAssocID="{F7CB028C-5143-499F-BF8D-09D7CDEFF8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6F8ECE1-FDDF-4F19-A5BE-978C280F98A6}" type="pres">
      <dgm:prSet presAssocID="{372B484D-4BA3-4663-AF1F-9C1C701758CE}" presName="node" presStyleLbl="node1" presStyleIdx="0" presStyleCnt="6" custScaleX="122964" custScaleY="1224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3FAE1A5-80EE-4C6A-9C49-3AB8136C235B}" type="pres">
      <dgm:prSet presAssocID="{372B484D-4BA3-4663-AF1F-9C1C701758CE}" presName="spNode" presStyleCnt="0"/>
      <dgm:spPr/>
    </dgm:pt>
    <dgm:pt modelId="{2071DECB-5FF1-4B2D-917B-9DF615CF5BA1}" type="pres">
      <dgm:prSet presAssocID="{F3728E71-C507-452B-AB0F-6C6D60101748}" presName="sibTrans" presStyleLbl="sibTrans1D1" presStyleIdx="0" presStyleCnt="6"/>
      <dgm:spPr/>
      <dgm:t>
        <a:bodyPr/>
        <a:lstStyle/>
        <a:p>
          <a:pPr rtl="1"/>
          <a:endParaRPr lang="fa-IR"/>
        </a:p>
      </dgm:t>
    </dgm:pt>
    <dgm:pt modelId="{AFB9CA47-AD55-4739-8F6D-C709EFCF6E80}" type="pres">
      <dgm:prSet presAssocID="{E3D6EDA0-5DB5-4135-9084-D905C1D6C6FD}" presName="node" presStyleLbl="node1" presStyleIdx="1" presStyleCnt="6" custScaleX="122964" custScaleY="1224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EF91D1-57D6-4E62-A0C1-4B6F6833F12F}" type="pres">
      <dgm:prSet presAssocID="{E3D6EDA0-5DB5-4135-9084-D905C1D6C6FD}" presName="spNode" presStyleCnt="0"/>
      <dgm:spPr/>
    </dgm:pt>
    <dgm:pt modelId="{585CAB9E-8CB4-4928-80DD-A24E105EFC56}" type="pres">
      <dgm:prSet presAssocID="{70E8216F-B0DF-449E-B21A-832B54E520B7}" presName="sibTrans" presStyleLbl="sibTrans1D1" presStyleIdx="1" presStyleCnt="6"/>
      <dgm:spPr/>
      <dgm:t>
        <a:bodyPr/>
        <a:lstStyle/>
        <a:p>
          <a:pPr rtl="1"/>
          <a:endParaRPr lang="fa-IR"/>
        </a:p>
      </dgm:t>
    </dgm:pt>
    <dgm:pt modelId="{50329426-6E5A-4673-A95F-E1E5DCF37BE7}" type="pres">
      <dgm:prSet presAssocID="{A03A2935-4828-4C95-AB8C-D9AAC42B6ED8}" presName="node" presStyleLbl="node1" presStyleIdx="2" presStyleCnt="6" custScaleX="122964" custScaleY="1224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8BF71A5-3409-4F66-9FEC-E1E5428546BE}" type="pres">
      <dgm:prSet presAssocID="{A03A2935-4828-4C95-AB8C-D9AAC42B6ED8}" presName="spNode" presStyleCnt="0"/>
      <dgm:spPr/>
    </dgm:pt>
    <dgm:pt modelId="{B5586282-D65C-4FC1-B68B-1FA3AAD05FFD}" type="pres">
      <dgm:prSet presAssocID="{1A7C6920-3C19-4C39-B75E-ED1635222522}" presName="sibTrans" presStyleLbl="sibTrans1D1" presStyleIdx="2" presStyleCnt="6"/>
      <dgm:spPr/>
      <dgm:t>
        <a:bodyPr/>
        <a:lstStyle/>
        <a:p>
          <a:pPr rtl="1"/>
          <a:endParaRPr lang="fa-IR"/>
        </a:p>
      </dgm:t>
    </dgm:pt>
    <dgm:pt modelId="{BC7E97CD-47A5-4D34-ADC9-890EA4105EA8}" type="pres">
      <dgm:prSet presAssocID="{9FA065D3-97F7-4158-95B4-4061EB4A27BD}" presName="node" presStyleLbl="node1" presStyleIdx="3" presStyleCnt="6" custScaleX="122964" custScaleY="1224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9845E6-4F02-4E96-A1BA-424BA84F9F87}" type="pres">
      <dgm:prSet presAssocID="{9FA065D3-97F7-4158-95B4-4061EB4A27BD}" presName="spNode" presStyleCnt="0"/>
      <dgm:spPr/>
    </dgm:pt>
    <dgm:pt modelId="{919E79AB-FC76-427D-B0E7-84ECC9D635B5}" type="pres">
      <dgm:prSet presAssocID="{5BBDAF40-044C-4B4A-8F28-0B0B4BFDAEA6}" presName="sibTrans" presStyleLbl="sibTrans1D1" presStyleIdx="3" presStyleCnt="6"/>
      <dgm:spPr/>
      <dgm:t>
        <a:bodyPr/>
        <a:lstStyle/>
        <a:p>
          <a:pPr rtl="1"/>
          <a:endParaRPr lang="fa-IR"/>
        </a:p>
      </dgm:t>
    </dgm:pt>
    <dgm:pt modelId="{046828A2-0B46-4F56-850D-572EF5011120}" type="pres">
      <dgm:prSet presAssocID="{98BAE73E-7D41-4F9A-B0DA-5C560CDD8FFE}" presName="node" presStyleLbl="node1" presStyleIdx="4" presStyleCnt="6" custScaleX="122964" custScaleY="1224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3E74455-F576-4049-B944-C7E9F9D2D7FA}" type="pres">
      <dgm:prSet presAssocID="{98BAE73E-7D41-4F9A-B0DA-5C560CDD8FFE}" presName="spNode" presStyleCnt="0"/>
      <dgm:spPr/>
    </dgm:pt>
    <dgm:pt modelId="{724624E6-FA11-41B0-BB11-CAB961C00B0C}" type="pres">
      <dgm:prSet presAssocID="{C8A9C0A9-B5BA-48A9-8D84-A399E5D656E1}" presName="sibTrans" presStyleLbl="sibTrans1D1" presStyleIdx="4" presStyleCnt="6"/>
      <dgm:spPr/>
      <dgm:t>
        <a:bodyPr/>
        <a:lstStyle/>
        <a:p>
          <a:pPr rtl="1"/>
          <a:endParaRPr lang="fa-IR"/>
        </a:p>
      </dgm:t>
    </dgm:pt>
    <dgm:pt modelId="{24DE5B31-8A7D-4C19-94C7-7D34AAB5C3C1}" type="pres">
      <dgm:prSet presAssocID="{DC25D608-9C96-4201-8903-4140829E1746}" presName="node" presStyleLbl="node1" presStyleIdx="5" presStyleCnt="6" custScaleX="122964" custScaleY="1224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F724163-DC03-4AB4-AAE2-892D6FAE4734}" type="pres">
      <dgm:prSet presAssocID="{DC25D608-9C96-4201-8903-4140829E1746}" presName="spNode" presStyleCnt="0"/>
      <dgm:spPr/>
    </dgm:pt>
    <dgm:pt modelId="{BD4E3C94-67AC-4430-A2BD-6A432E4FA4B7}" type="pres">
      <dgm:prSet presAssocID="{DF5E0D15-7A21-437F-A414-B3D6EA12B656}" presName="sibTrans" presStyleLbl="sibTrans1D1" presStyleIdx="5" presStyleCnt="6"/>
      <dgm:spPr/>
      <dgm:t>
        <a:bodyPr/>
        <a:lstStyle/>
        <a:p>
          <a:pPr rtl="1"/>
          <a:endParaRPr lang="fa-IR"/>
        </a:p>
      </dgm:t>
    </dgm:pt>
  </dgm:ptLst>
  <dgm:cxnLst>
    <dgm:cxn modelId="{CEDC8385-4CB3-41F9-B0F6-0EAEC30DC961}" type="presOf" srcId="{372B484D-4BA3-4663-AF1F-9C1C701758CE}" destId="{06F8ECE1-FDDF-4F19-A5BE-978C280F98A6}" srcOrd="0" destOrd="0" presId="urn:microsoft.com/office/officeart/2005/8/layout/cycle6"/>
    <dgm:cxn modelId="{DCD9E82D-5813-461F-A1CA-98B12FCB1141}" srcId="{F7CB028C-5143-499F-BF8D-09D7CDEFF853}" destId="{98BAE73E-7D41-4F9A-B0DA-5C560CDD8FFE}" srcOrd="4" destOrd="0" parTransId="{855C5C6F-874B-4FC3-B62D-1C034CA52056}" sibTransId="{C8A9C0A9-B5BA-48A9-8D84-A399E5D656E1}"/>
    <dgm:cxn modelId="{3304927B-B232-4CCD-9B15-44C3904CC5FF}" type="presOf" srcId="{E3D6EDA0-5DB5-4135-9084-D905C1D6C6FD}" destId="{AFB9CA47-AD55-4739-8F6D-C709EFCF6E80}" srcOrd="0" destOrd="0" presId="urn:microsoft.com/office/officeart/2005/8/layout/cycle6"/>
    <dgm:cxn modelId="{41A2F2CB-4BE7-4AA5-B2E0-F30F25411B05}" type="presOf" srcId="{F7CB028C-5143-499F-BF8D-09D7CDEFF853}" destId="{C5704711-9332-463E-B9DA-C53278B398B9}" srcOrd="0" destOrd="0" presId="urn:microsoft.com/office/officeart/2005/8/layout/cycle6"/>
    <dgm:cxn modelId="{D1BBE994-3C48-4881-99E1-3A206FBA6C60}" type="presOf" srcId="{5BBDAF40-044C-4B4A-8F28-0B0B4BFDAEA6}" destId="{919E79AB-FC76-427D-B0E7-84ECC9D635B5}" srcOrd="0" destOrd="0" presId="urn:microsoft.com/office/officeart/2005/8/layout/cycle6"/>
    <dgm:cxn modelId="{B7044CDF-E7AE-49A7-9DB0-A15172387C8A}" srcId="{F7CB028C-5143-499F-BF8D-09D7CDEFF853}" destId="{DC25D608-9C96-4201-8903-4140829E1746}" srcOrd="5" destOrd="0" parTransId="{84C2E761-021A-47AF-8808-F627965C6D77}" sibTransId="{DF5E0D15-7A21-437F-A414-B3D6EA12B656}"/>
    <dgm:cxn modelId="{4882CAAE-7EC6-4620-81E8-D223AF44B27A}" type="presOf" srcId="{F3728E71-C507-452B-AB0F-6C6D60101748}" destId="{2071DECB-5FF1-4B2D-917B-9DF615CF5BA1}" srcOrd="0" destOrd="0" presId="urn:microsoft.com/office/officeart/2005/8/layout/cycle6"/>
    <dgm:cxn modelId="{A20B0872-56DA-47B0-996D-2EF955E309A3}" type="presOf" srcId="{9FA065D3-97F7-4158-95B4-4061EB4A27BD}" destId="{BC7E97CD-47A5-4D34-ADC9-890EA4105EA8}" srcOrd="0" destOrd="0" presId="urn:microsoft.com/office/officeart/2005/8/layout/cycle6"/>
    <dgm:cxn modelId="{4E69D03E-7664-434E-873A-9F3AB71BD3EB}" type="presOf" srcId="{C8A9C0A9-B5BA-48A9-8D84-A399E5D656E1}" destId="{724624E6-FA11-41B0-BB11-CAB961C00B0C}" srcOrd="0" destOrd="0" presId="urn:microsoft.com/office/officeart/2005/8/layout/cycle6"/>
    <dgm:cxn modelId="{042D28EE-94B3-4152-8778-0F0999E4E26C}" type="presOf" srcId="{98BAE73E-7D41-4F9A-B0DA-5C560CDD8FFE}" destId="{046828A2-0B46-4F56-850D-572EF5011120}" srcOrd="0" destOrd="0" presId="urn:microsoft.com/office/officeart/2005/8/layout/cycle6"/>
    <dgm:cxn modelId="{E4535EC4-0F3E-4F5B-AF39-4B0690295D9E}" type="presOf" srcId="{DF5E0D15-7A21-437F-A414-B3D6EA12B656}" destId="{BD4E3C94-67AC-4430-A2BD-6A432E4FA4B7}" srcOrd="0" destOrd="0" presId="urn:microsoft.com/office/officeart/2005/8/layout/cycle6"/>
    <dgm:cxn modelId="{7F60CBDB-A53B-4B16-BFA5-3F13B2C14AF9}" srcId="{F7CB028C-5143-499F-BF8D-09D7CDEFF853}" destId="{A03A2935-4828-4C95-AB8C-D9AAC42B6ED8}" srcOrd="2" destOrd="0" parTransId="{B33E63EC-F839-4266-9827-6C8C21A7D37F}" sibTransId="{1A7C6920-3C19-4C39-B75E-ED1635222522}"/>
    <dgm:cxn modelId="{C5D3967E-0A7F-4C57-B432-2E8183B5D4B5}" type="presOf" srcId="{1A7C6920-3C19-4C39-B75E-ED1635222522}" destId="{B5586282-D65C-4FC1-B68B-1FA3AAD05FFD}" srcOrd="0" destOrd="0" presId="urn:microsoft.com/office/officeart/2005/8/layout/cycle6"/>
    <dgm:cxn modelId="{A9E92972-2D27-4EFA-BB11-AC544EA0CB4E}" type="presOf" srcId="{DC25D608-9C96-4201-8903-4140829E1746}" destId="{24DE5B31-8A7D-4C19-94C7-7D34AAB5C3C1}" srcOrd="0" destOrd="0" presId="urn:microsoft.com/office/officeart/2005/8/layout/cycle6"/>
    <dgm:cxn modelId="{1DA8444D-5701-496D-8560-A3B47EA84C7E}" srcId="{F7CB028C-5143-499F-BF8D-09D7CDEFF853}" destId="{E3D6EDA0-5DB5-4135-9084-D905C1D6C6FD}" srcOrd="1" destOrd="0" parTransId="{59F12C96-FB32-4E5A-BF1F-15E2C3BE6133}" sibTransId="{70E8216F-B0DF-449E-B21A-832B54E520B7}"/>
    <dgm:cxn modelId="{28D07534-EED5-4D9C-A677-93E1D9190C2C}" type="presOf" srcId="{70E8216F-B0DF-449E-B21A-832B54E520B7}" destId="{585CAB9E-8CB4-4928-80DD-A24E105EFC56}" srcOrd="0" destOrd="0" presId="urn:microsoft.com/office/officeart/2005/8/layout/cycle6"/>
    <dgm:cxn modelId="{0EB74ED2-C821-4516-B577-F611A85C896B}" type="presOf" srcId="{A03A2935-4828-4C95-AB8C-D9AAC42B6ED8}" destId="{50329426-6E5A-4673-A95F-E1E5DCF37BE7}" srcOrd="0" destOrd="0" presId="urn:microsoft.com/office/officeart/2005/8/layout/cycle6"/>
    <dgm:cxn modelId="{BEC66DA9-E879-4C51-B405-3B23EAA49FBF}" srcId="{F7CB028C-5143-499F-BF8D-09D7CDEFF853}" destId="{372B484D-4BA3-4663-AF1F-9C1C701758CE}" srcOrd="0" destOrd="0" parTransId="{73F3FFB0-47CC-45F0-9B9C-EA0B5D96EA19}" sibTransId="{F3728E71-C507-452B-AB0F-6C6D60101748}"/>
    <dgm:cxn modelId="{90A7D3AC-9610-40E2-8492-B3FBA757C9D9}" srcId="{F7CB028C-5143-499F-BF8D-09D7CDEFF853}" destId="{9FA065D3-97F7-4158-95B4-4061EB4A27BD}" srcOrd="3" destOrd="0" parTransId="{6B02C2EF-E233-4E90-BE00-120034AF43AF}" sibTransId="{5BBDAF40-044C-4B4A-8F28-0B0B4BFDAEA6}"/>
    <dgm:cxn modelId="{21F63ADF-7A49-493A-B645-7B8686302589}" type="presParOf" srcId="{C5704711-9332-463E-B9DA-C53278B398B9}" destId="{06F8ECE1-FDDF-4F19-A5BE-978C280F98A6}" srcOrd="0" destOrd="0" presId="urn:microsoft.com/office/officeart/2005/8/layout/cycle6"/>
    <dgm:cxn modelId="{3470E87A-0C15-4118-B7FD-A656CC70B4D6}" type="presParOf" srcId="{C5704711-9332-463E-B9DA-C53278B398B9}" destId="{03FAE1A5-80EE-4C6A-9C49-3AB8136C235B}" srcOrd="1" destOrd="0" presId="urn:microsoft.com/office/officeart/2005/8/layout/cycle6"/>
    <dgm:cxn modelId="{61F545C6-755C-43C1-9F37-6E1AE97FD1EC}" type="presParOf" srcId="{C5704711-9332-463E-B9DA-C53278B398B9}" destId="{2071DECB-5FF1-4B2D-917B-9DF615CF5BA1}" srcOrd="2" destOrd="0" presId="urn:microsoft.com/office/officeart/2005/8/layout/cycle6"/>
    <dgm:cxn modelId="{982AFDA0-774C-4D0D-90AC-535BDAFFC89B}" type="presParOf" srcId="{C5704711-9332-463E-B9DA-C53278B398B9}" destId="{AFB9CA47-AD55-4739-8F6D-C709EFCF6E80}" srcOrd="3" destOrd="0" presId="urn:microsoft.com/office/officeart/2005/8/layout/cycle6"/>
    <dgm:cxn modelId="{80B0A6D8-E6FE-40F9-8C48-BF332BF2DEBD}" type="presParOf" srcId="{C5704711-9332-463E-B9DA-C53278B398B9}" destId="{C7EF91D1-57D6-4E62-A0C1-4B6F6833F12F}" srcOrd="4" destOrd="0" presId="urn:microsoft.com/office/officeart/2005/8/layout/cycle6"/>
    <dgm:cxn modelId="{98CE7BE4-6439-4EE2-8101-27A3E0B0B0FF}" type="presParOf" srcId="{C5704711-9332-463E-B9DA-C53278B398B9}" destId="{585CAB9E-8CB4-4928-80DD-A24E105EFC56}" srcOrd="5" destOrd="0" presId="urn:microsoft.com/office/officeart/2005/8/layout/cycle6"/>
    <dgm:cxn modelId="{AAAF6FE8-DDF5-4342-B007-D6A54559554C}" type="presParOf" srcId="{C5704711-9332-463E-B9DA-C53278B398B9}" destId="{50329426-6E5A-4673-A95F-E1E5DCF37BE7}" srcOrd="6" destOrd="0" presId="urn:microsoft.com/office/officeart/2005/8/layout/cycle6"/>
    <dgm:cxn modelId="{6147B816-AC4B-4887-8217-6887EB2E3843}" type="presParOf" srcId="{C5704711-9332-463E-B9DA-C53278B398B9}" destId="{D8BF71A5-3409-4F66-9FEC-E1E5428546BE}" srcOrd="7" destOrd="0" presId="urn:microsoft.com/office/officeart/2005/8/layout/cycle6"/>
    <dgm:cxn modelId="{9F38AE3A-D265-4817-99DA-898B8C29F309}" type="presParOf" srcId="{C5704711-9332-463E-B9DA-C53278B398B9}" destId="{B5586282-D65C-4FC1-B68B-1FA3AAD05FFD}" srcOrd="8" destOrd="0" presId="urn:microsoft.com/office/officeart/2005/8/layout/cycle6"/>
    <dgm:cxn modelId="{A847FB26-CB8C-43A9-BBA6-D65603BF02EC}" type="presParOf" srcId="{C5704711-9332-463E-B9DA-C53278B398B9}" destId="{BC7E97CD-47A5-4D34-ADC9-890EA4105EA8}" srcOrd="9" destOrd="0" presId="urn:microsoft.com/office/officeart/2005/8/layout/cycle6"/>
    <dgm:cxn modelId="{B90076B7-5BCC-4E0A-B72A-26B13A76E8F7}" type="presParOf" srcId="{C5704711-9332-463E-B9DA-C53278B398B9}" destId="{1D9845E6-4F02-4E96-A1BA-424BA84F9F87}" srcOrd="10" destOrd="0" presId="urn:microsoft.com/office/officeart/2005/8/layout/cycle6"/>
    <dgm:cxn modelId="{FBE36904-47DA-43DB-AD2D-2D4F33CA98C5}" type="presParOf" srcId="{C5704711-9332-463E-B9DA-C53278B398B9}" destId="{919E79AB-FC76-427D-B0E7-84ECC9D635B5}" srcOrd="11" destOrd="0" presId="urn:microsoft.com/office/officeart/2005/8/layout/cycle6"/>
    <dgm:cxn modelId="{715F7336-C99C-4CA6-A7E5-B8B6E8965F73}" type="presParOf" srcId="{C5704711-9332-463E-B9DA-C53278B398B9}" destId="{046828A2-0B46-4F56-850D-572EF5011120}" srcOrd="12" destOrd="0" presId="urn:microsoft.com/office/officeart/2005/8/layout/cycle6"/>
    <dgm:cxn modelId="{3ED3BBD7-629D-4873-A4A2-7D6F882F9DAD}" type="presParOf" srcId="{C5704711-9332-463E-B9DA-C53278B398B9}" destId="{F3E74455-F576-4049-B944-C7E9F9D2D7FA}" srcOrd="13" destOrd="0" presId="urn:microsoft.com/office/officeart/2005/8/layout/cycle6"/>
    <dgm:cxn modelId="{8C08BF0F-B50A-4009-8FE6-463CF79FA7F9}" type="presParOf" srcId="{C5704711-9332-463E-B9DA-C53278B398B9}" destId="{724624E6-FA11-41B0-BB11-CAB961C00B0C}" srcOrd="14" destOrd="0" presId="urn:microsoft.com/office/officeart/2005/8/layout/cycle6"/>
    <dgm:cxn modelId="{29A18F20-021E-4BD1-88FB-FF6315141D0D}" type="presParOf" srcId="{C5704711-9332-463E-B9DA-C53278B398B9}" destId="{24DE5B31-8A7D-4C19-94C7-7D34AAB5C3C1}" srcOrd="15" destOrd="0" presId="urn:microsoft.com/office/officeart/2005/8/layout/cycle6"/>
    <dgm:cxn modelId="{11423298-4E56-4451-AF71-7678E290ECE2}" type="presParOf" srcId="{C5704711-9332-463E-B9DA-C53278B398B9}" destId="{DF724163-DC03-4AB4-AAE2-892D6FAE4734}" srcOrd="16" destOrd="0" presId="urn:microsoft.com/office/officeart/2005/8/layout/cycle6"/>
    <dgm:cxn modelId="{F2616591-47B3-469B-B30D-3C68C4A33E81}" type="presParOf" srcId="{C5704711-9332-463E-B9DA-C53278B398B9}" destId="{BD4E3C94-67AC-4430-A2BD-6A432E4FA4B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93273E-1227-41E0-AC06-0CB77D156DB0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33EEB541-E12F-4CE4-8F72-381FDFB3087E}">
      <dgm:prSet phldrT="[Text]" custT="1"/>
      <dgm:spPr/>
      <dgm:t>
        <a:bodyPr/>
        <a:lstStyle/>
        <a:p>
          <a:pPr rtl="1"/>
          <a:r>
            <a:rPr lang="fa-IR" sz="2800" b="1" smtClean="0">
              <a:solidFill>
                <a:schemeClr val="tx1"/>
              </a:solidFill>
              <a:cs typeface="B Zar" panose="00000400000000000000" pitchFamily="2" charset="-78"/>
            </a:rPr>
            <a:t>شالوده ریزی نظام</a:t>
          </a:r>
          <a:endParaRPr lang="fa-IR" sz="28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93C7A956-52B5-433E-9AA6-0F49D7B27223}" type="parTrans" cxnId="{AC03A801-87AB-4540-AFEE-08C5E044D4F4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E20B70C2-7387-4DD9-BA23-BAD8C50E0909}" type="sibTrans" cxnId="{AC03A801-87AB-4540-AFEE-08C5E044D4F4}">
      <dgm:prSet custT="1"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8277828D-BBBF-4EEF-936A-EF03392D4314}">
      <dgm:prSet phldrT="[Text]" custT="1"/>
      <dgm:spPr/>
      <dgm:t>
        <a:bodyPr/>
        <a:lstStyle/>
        <a:p>
          <a:pPr rtl="1"/>
          <a:r>
            <a:rPr lang="fa-IR" sz="2800" b="1" smtClean="0">
              <a:solidFill>
                <a:schemeClr val="tx1"/>
              </a:solidFill>
              <a:cs typeface="B Zar" panose="00000400000000000000" pitchFamily="2" charset="-78"/>
            </a:rPr>
            <a:t>حراست از نظام</a:t>
          </a:r>
          <a:endParaRPr lang="fa-IR" sz="28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C08E9BC9-912A-4E4A-B39A-41649240F963}" type="parTrans" cxnId="{CA098841-657C-4823-B3E5-967970D3B99F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EA688D0D-113C-4C9D-B9A5-D62109DF526B}" type="sibTrans" cxnId="{CA098841-657C-4823-B3E5-967970D3B99F}">
      <dgm:prSet custT="1"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D34DA619-1DCE-4994-B597-D7F0CB4C9F45}">
      <dgm:prSet phldrT="[Text]" custT="1"/>
      <dgm:spPr>
        <a:solidFill>
          <a:srgbClr val="00FFFF"/>
        </a:solidFill>
      </dgm:spPr>
      <dgm:t>
        <a:bodyPr/>
        <a:lstStyle/>
        <a:p>
          <a:pPr rtl="1"/>
          <a:r>
            <a:rPr lang="fa-IR" sz="2800" b="1" dirty="0" smtClean="0">
              <a:solidFill>
                <a:schemeClr val="tx1"/>
              </a:solidFill>
              <a:cs typeface="B Zar" panose="00000400000000000000" pitchFamily="2" charset="-78"/>
            </a:rPr>
            <a:t>تکمیل و سازندگی</a:t>
          </a:r>
          <a:endParaRPr lang="fa-IR" sz="28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01A56D87-05A8-47CF-9183-0D67BEF6162B}" type="parTrans" cxnId="{279E835C-B50B-40FF-A52D-9E35498A6524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39E09821-DD7F-4E11-A6B2-46C4BEF9BDC1}" type="sibTrans" cxnId="{279E835C-B50B-40FF-A52D-9E35498A6524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102DADFD-BD1F-4C21-B046-452241A4FE04}" type="pres">
      <dgm:prSet presAssocID="{5893273E-1227-41E0-AC06-0CB77D156DB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D2732AEF-183C-446F-AB8F-36F8D8316B46}" type="pres">
      <dgm:prSet presAssocID="{33EEB541-E12F-4CE4-8F72-381FDFB3087E}" presName="chaos" presStyleCnt="0"/>
      <dgm:spPr/>
    </dgm:pt>
    <dgm:pt modelId="{8406B13E-F918-4339-9B90-297496005453}" type="pres">
      <dgm:prSet presAssocID="{33EEB541-E12F-4CE4-8F72-381FDFB3087E}" presName="parTx1" presStyleLbl="revTx" presStyleIdx="0" presStyleCnt="2" custScaleX="110044"/>
      <dgm:spPr/>
      <dgm:t>
        <a:bodyPr/>
        <a:lstStyle/>
        <a:p>
          <a:pPr rtl="1"/>
          <a:endParaRPr lang="fa-IR"/>
        </a:p>
      </dgm:t>
    </dgm:pt>
    <dgm:pt modelId="{04062362-2303-44A6-B0D3-1F8787C0B669}" type="pres">
      <dgm:prSet presAssocID="{33EEB541-E12F-4CE4-8F72-381FDFB3087E}" presName="c1" presStyleLbl="node1" presStyleIdx="0" presStyleCnt="19"/>
      <dgm:spPr/>
    </dgm:pt>
    <dgm:pt modelId="{F8E440E9-ACF8-4F36-9F59-F3FD7C146277}" type="pres">
      <dgm:prSet presAssocID="{33EEB541-E12F-4CE4-8F72-381FDFB3087E}" presName="c2" presStyleLbl="node1" presStyleIdx="1" presStyleCnt="19"/>
      <dgm:spPr/>
    </dgm:pt>
    <dgm:pt modelId="{FA764956-D6CB-4E2F-90E8-09DF4F158000}" type="pres">
      <dgm:prSet presAssocID="{33EEB541-E12F-4CE4-8F72-381FDFB3087E}" presName="c3" presStyleLbl="node1" presStyleIdx="2" presStyleCnt="19"/>
      <dgm:spPr/>
    </dgm:pt>
    <dgm:pt modelId="{DF038B0C-E86C-4DA3-9D09-DB0F39120F05}" type="pres">
      <dgm:prSet presAssocID="{33EEB541-E12F-4CE4-8F72-381FDFB3087E}" presName="c4" presStyleLbl="node1" presStyleIdx="3" presStyleCnt="19"/>
      <dgm:spPr/>
    </dgm:pt>
    <dgm:pt modelId="{B731A1B5-5528-4BA7-84E0-E3E213578CFE}" type="pres">
      <dgm:prSet presAssocID="{33EEB541-E12F-4CE4-8F72-381FDFB3087E}" presName="c5" presStyleLbl="node1" presStyleIdx="4" presStyleCnt="19"/>
      <dgm:spPr/>
    </dgm:pt>
    <dgm:pt modelId="{2FB25746-75C7-4CE4-A9A1-BD6C73CF4F1B}" type="pres">
      <dgm:prSet presAssocID="{33EEB541-E12F-4CE4-8F72-381FDFB3087E}" presName="c6" presStyleLbl="node1" presStyleIdx="5" presStyleCnt="19"/>
      <dgm:spPr/>
    </dgm:pt>
    <dgm:pt modelId="{410CF9F4-727D-49DA-9393-A0742D3F071D}" type="pres">
      <dgm:prSet presAssocID="{33EEB541-E12F-4CE4-8F72-381FDFB3087E}" presName="c7" presStyleLbl="node1" presStyleIdx="6" presStyleCnt="19"/>
      <dgm:spPr/>
    </dgm:pt>
    <dgm:pt modelId="{92AD3079-0C4E-42AA-B1EA-EAE0D9C5D81D}" type="pres">
      <dgm:prSet presAssocID="{33EEB541-E12F-4CE4-8F72-381FDFB3087E}" presName="c8" presStyleLbl="node1" presStyleIdx="7" presStyleCnt="19"/>
      <dgm:spPr/>
    </dgm:pt>
    <dgm:pt modelId="{4C6A04E4-30CF-4488-BB20-35967B80C903}" type="pres">
      <dgm:prSet presAssocID="{33EEB541-E12F-4CE4-8F72-381FDFB3087E}" presName="c9" presStyleLbl="node1" presStyleIdx="8" presStyleCnt="19"/>
      <dgm:spPr/>
    </dgm:pt>
    <dgm:pt modelId="{9CDC3B6F-A9A6-4C8B-8869-AF3405BEE1D7}" type="pres">
      <dgm:prSet presAssocID="{33EEB541-E12F-4CE4-8F72-381FDFB3087E}" presName="c10" presStyleLbl="node1" presStyleIdx="9" presStyleCnt="19"/>
      <dgm:spPr/>
    </dgm:pt>
    <dgm:pt modelId="{E068016C-AB19-4823-9647-8A6C2277A7B0}" type="pres">
      <dgm:prSet presAssocID="{33EEB541-E12F-4CE4-8F72-381FDFB3087E}" presName="c11" presStyleLbl="node1" presStyleIdx="10" presStyleCnt="19"/>
      <dgm:spPr/>
    </dgm:pt>
    <dgm:pt modelId="{7185C236-8808-44CE-A59A-4E87F6245F6A}" type="pres">
      <dgm:prSet presAssocID="{33EEB541-E12F-4CE4-8F72-381FDFB3087E}" presName="c12" presStyleLbl="node1" presStyleIdx="11" presStyleCnt="19"/>
      <dgm:spPr/>
    </dgm:pt>
    <dgm:pt modelId="{F144AF7D-461A-4D4A-8ACE-16FF544A5FE7}" type="pres">
      <dgm:prSet presAssocID="{33EEB541-E12F-4CE4-8F72-381FDFB3087E}" presName="c13" presStyleLbl="node1" presStyleIdx="12" presStyleCnt="19"/>
      <dgm:spPr/>
    </dgm:pt>
    <dgm:pt modelId="{F48F1BB0-BAB0-42CA-B113-157690735DCF}" type="pres">
      <dgm:prSet presAssocID="{33EEB541-E12F-4CE4-8F72-381FDFB3087E}" presName="c14" presStyleLbl="node1" presStyleIdx="13" presStyleCnt="19"/>
      <dgm:spPr/>
    </dgm:pt>
    <dgm:pt modelId="{20093039-ADE6-4220-BC97-8E34D72C8FC2}" type="pres">
      <dgm:prSet presAssocID="{33EEB541-E12F-4CE4-8F72-381FDFB3087E}" presName="c15" presStyleLbl="node1" presStyleIdx="14" presStyleCnt="19"/>
      <dgm:spPr/>
    </dgm:pt>
    <dgm:pt modelId="{56BA3CC2-9B5C-45FC-8268-B8FE4C7FCD4B}" type="pres">
      <dgm:prSet presAssocID="{33EEB541-E12F-4CE4-8F72-381FDFB3087E}" presName="c16" presStyleLbl="node1" presStyleIdx="15" presStyleCnt="19"/>
      <dgm:spPr/>
    </dgm:pt>
    <dgm:pt modelId="{CC323D41-BA70-4655-842F-E8B6B40551E7}" type="pres">
      <dgm:prSet presAssocID="{33EEB541-E12F-4CE4-8F72-381FDFB3087E}" presName="c17" presStyleLbl="node1" presStyleIdx="16" presStyleCnt="19"/>
      <dgm:spPr/>
    </dgm:pt>
    <dgm:pt modelId="{0B6950AC-5E1C-4CAF-AD66-F88D87ADED0F}" type="pres">
      <dgm:prSet presAssocID="{33EEB541-E12F-4CE4-8F72-381FDFB3087E}" presName="c18" presStyleLbl="node1" presStyleIdx="17" presStyleCnt="19"/>
      <dgm:spPr/>
    </dgm:pt>
    <dgm:pt modelId="{FC1FBCA6-D15D-4E07-A7C7-C2289A2D2DB8}" type="pres">
      <dgm:prSet presAssocID="{E20B70C2-7387-4DD9-BA23-BAD8C50E0909}" presName="chevronComposite1" presStyleCnt="0"/>
      <dgm:spPr/>
    </dgm:pt>
    <dgm:pt modelId="{1C20D3F4-1ADA-42BD-867D-21A906DBFA33}" type="pres">
      <dgm:prSet presAssocID="{E20B70C2-7387-4DD9-BA23-BAD8C50E0909}" presName="chevron1" presStyleLbl="sibTrans2D1" presStyleIdx="0" presStyleCnt="2"/>
      <dgm:spPr/>
    </dgm:pt>
    <dgm:pt modelId="{5C821EF5-E706-46A0-A94E-93D08598FD56}" type="pres">
      <dgm:prSet presAssocID="{E20B70C2-7387-4DD9-BA23-BAD8C50E0909}" presName="spChevron1" presStyleCnt="0"/>
      <dgm:spPr/>
    </dgm:pt>
    <dgm:pt modelId="{E8B99181-A658-4B38-B75E-B5AF8D89844B}" type="pres">
      <dgm:prSet presAssocID="{8277828D-BBBF-4EEF-936A-EF03392D4314}" presName="middle" presStyleCnt="0"/>
      <dgm:spPr/>
    </dgm:pt>
    <dgm:pt modelId="{0CA9A580-3B4D-488B-8002-D3ED067CCC95}" type="pres">
      <dgm:prSet presAssocID="{8277828D-BBBF-4EEF-936A-EF03392D4314}" presName="parTxMid" presStyleLbl="revTx" presStyleIdx="1" presStyleCnt="2"/>
      <dgm:spPr/>
      <dgm:t>
        <a:bodyPr/>
        <a:lstStyle/>
        <a:p>
          <a:pPr rtl="1"/>
          <a:endParaRPr lang="fa-IR"/>
        </a:p>
      </dgm:t>
    </dgm:pt>
    <dgm:pt modelId="{C74F533E-74C9-48C1-843F-F9476FF3B2D5}" type="pres">
      <dgm:prSet presAssocID="{8277828D-BBBF-4EEF-936A-EF03392D4314}" presName="spMid" presStyleCnt="0"/>
      <dgm:spPr/>
    </dgm:pt>
    <dgm:pt modelId="{069F316D-9D3F-4CA7-A785-6F4F148D1DBA}" type="pres">
      <dgm:prSet presAssocID="{EA688D0D-113C-4C9D-B9A5-D62109DF526B}" presName="chevronComposite1" presStyleCnt="0"/>
      <dgm:spPr/>
    </dgm:pt>
    <dgm:pt modelId="{7B1D5351-21C2-4DD0-91E0-A37A7C347672}" type="pres">
      <dgm:prSet presAssocID="{EA688D0D-113C-4C9D-B9A5-D62109DF526B}" presName="chevron1" presStyleLbl="sibTrans2D1" presStyleIdx="1" presStyleCnt="2"/>
      <dgm:spPr/>
    </dgm:pt>
    <dgm:pt modelId="{139EF4E3-6650-4F99-8D3C-2D7915AAC958}" type="pres">
      <dgm:prSet presAssocID="{EA688D0D-113C-4C9D-B9A5-D62109DF526B}" presName="spChevron1" presStyleCnt="0"/>
      <dgm:spPr/>
    </dgm:pt>
    <dgm:pt modelId="{212535FF-3626-41CD-92B6-DB9E86DCB739}" type="pres">
      <dgm:prSet presAssocID="{D34DA619-1DCE-4994-B597-D7F0CB4C9F45}" presName="last" presStyleCnt="0"/>
      <dgm:spPr/>
    </dgm:pt>
    <dgm:pt modelId="{5C11BA8C-72AF-4CD5-979E-35EF173BC9DF}" type="pres">
      <dgm:prSet presAssocID="{D34DA619-1DCE-4994-B597-D7F0CB4C9F45}" presName="circleTx" presStyleLbl="node1" presStyleIdx="18" presStyleCnt="19"/>
      <dgm:spPr/>
      <dgm:t>
        <a:bodyPr/>
        <a:lstStyle/>
        <a:p>
          <a:pPr rtl="1"/>
          <a:endParaRPr lang="fa-IR"/>
        </a:p>
      </dgm:t>
    </dgm:pt>
    <dgm:pt modelId="{B1BAADF6-A9C1-44F1-8739-9DA77BC14359}" type="pres">
      <dgm:prSet presAssocID="{D34DA619-1DCE-4994-B597-D7F0CB4C9F45}" presName="spN" presStyleCnt="0"/>
      <dgm:spPr/>
    </dgm:pt>
  </dgm:ptLst>
  <dgm:cxnLst>
    <dgm:cxn modelId="{B9225AEB-F334-401D-B3A2-42F1718A4736}" type="presOf" srcId="{D34DA619-1DCE-4994-B597-D7F0CB4C9F45}" destId="{5C11BA8C-72AF-4CD5-979E-35EF173BC9DF}" srcOrd="0" destOrd="0" presId="urn:microsoft.com/office/officeart/2009/3/layout/RandomtoResultProcess"/>
    <dgm:cxn modelId="{8065D747-36AB-46FF-B493-8212586A5447}" type="presOf" srcId="{33EEB541-E12F-4CE4-8F72-381FDFB3087E}" destId="{8406B13E-F918-4339-9B90-297496005453}" srcOrd="0" destOrd="0" presId="urn:microsoft.com/office/officeart/2009/3/layout/RandomtoResultProcess"/>
    <dgm:cxn modelId="{CA098841-657C-4823-B3E5-967970D3B99F}" srcId="{5893273E-1227-41E0-AC06-0CB77D156DB0}" destId="{8277828D-BBBF-4EEF-936A-EF03392D4314}" srcOrd="1" destOrd="0" parTransId="{C08E9BC9-912A-4E4A-B39A-41649240F963}" sibTransId="{EA688D0D-113C-4C9D-B9A5-D62109DF526B}"/>
    <dgm:cxn modelId="{AC03A801-87AB-4540-AFEE-08C5E044D4F4}" srcId="{5893273E-1227-41E0-AC06-0CB77D156DB0}" destId="{33EEB541-E12F-4CE4-8F72-381FDFB3087E}" srcOrd="0" destOrd="0" parTransId="{93C7A956-52B5-433E-9AA6-0F49D7B27223}" sibTransId="{E20B70C2-7387-4DD9-BA23-BAD8C50E0909}"/>
    <dgm:cxn modelId="{279E835C-B50B-40FF-A52D-9E35498A6524}" srcId="{5893273E-1227-41E0-AC06-0CB77D156DB0}" destId="{D34DA619-1DCE-4994-B597-D7F0CB4C9F45}" srcOrd="2" destOrd="0" parTransId="{01A56D87-05A8-47CF-9183-0D67BEF6162B}" sibTransId="{39E09821-DD7F-4E11-A6B2-46C4BEF9BDC1}"/>
    <dgm:cxn modelId="{98A67B30-0417-492A-9295-6FB07CD540D5}" type="presOf" srcId="{5893273E-1227-41E0-AC06-0CB77D156DB0}" destId="{102DADFD-BD1F-4C21-B046-452241A4FE04}" srcOrd="0" destOrd="0" presId="urn:microsoft.com/office/officeart/2009/3/layout/RandomtoResultProcess"/>
    <dgm:cxn modelId="{6888FD88-4AE6-46E9-A161-F72F7A22CBCA}" type="presOf" srcId="{8277828D-BBBF-4EEF-936A-EF03392D4314}" destId="{0CA9A580-3B4D-488B-8002-D3ED067CCC95}" srcOrd="0" destOrd="0" presId="urn:microsoft.com/office/officeart/2009/3/layout/RandomtoResultProcess"/>
    <dgm:cxn modelId="{F7AE5132-8F5D-499F-9E3F-88F7775644C1}" type="presParOf" srcId="{102DADFD-BD1F-4C21-B046-452241A4FE04}" destId="{D2732AEF-183C-446F-AB8F-36F8D8316B46}" srcOrd="0" destOrd="0" presId="urn:microsoft.com/office/officeart/2009/3/layout/RandomtoResultProcess"/>
    <dgm:cxn modelId="{2959D125-E8D9-4478-9097-0D210C2A172C}" type="presParOf" srcId="{D2732AEF-183C-446F-AB8F-36F8D8316B46}" destId="{8406B13E-F918-4339-9B90-297496005453}" srcOrd="0" destOrd="0" presId="urn:microsoft.com/office/officeart/2009/3/layout/RandomtoResultProcess"/>
    <dgm:cxn modelId="{3B68452D-43D5-48C3-8800-BC4D332179BF}" type="presParOf" srcId="{D2732AEF-183C-446F-AB8F-36F8D8316B46}" destId="{04062362-2303-44A6-B0D3-1F8787C0B669}" srcOrd="1" destOrd="0" presId="urn:microsoft.com/office/officeart/2009/3/layout/RandomtoResultProcess"/>
    <dgm:cxn modelId="{9FC3C047-EC27-465E-9FDA-0C8B62BEC239}" type="presParOf" srcId="{D2732AEF-183C-446F-AB8F-36F8D8316B46}" destId="{F8E440E9-ACF8-4F36-9F59-F3FD7C146277}" srcOrd="2" destOrd="0" presId="urn:microsoft.com/office/officeart/2009/3/layout/RandomtoResultProcess"/>
    <dgm:cxn modelId="{C9098746-EF89-490F-B366-2C933087FA43}" type="presParOf" srcId="{D2732AEF-183C-446F-AB8F-36F8D8316B46}" destId="{FA764956-D6CB-4E2F-90E8-09DF4F158000}" srcOrd="3" destOrd="0" presId="urn:microsoft.com/office/officeart/2009/3/layout/RandomtoResultProcess"/>
    <dgm:cxn modelId="{BE56DE4F-132F-4F5F-985B-3B5563368726}" type="presParOf" srcId="{D2732AEF-183C-446F-AB8F-36F8D8316B46}" destId="{DF038B0C-E86C-4DA3-9D09-DB0F39120F05}" srcOrd="4" destOrd="0" presId="urn:microsoft.com/office/officeart/2009/3/layout/RandomtoResultProcess"/>
    <dgm:cxn modelId="{A8B6DFEC-3497-4353-AC7E-699B660F9C73}" type="presParOf" srcId="{D2732AEF-183C-446F-AB8F-36F8D8316B46}" destId="{B731A1B5-5528-4BA7-84E0-E3E213578CFE}" srcOrd="5" destOrd="0" presId="urn:microsoft.com/office/officeart/2009/3/layout/RandomtoResultProcess"/>
    <dgm:cxn modelId="{4CAF2074-1411-4ACC-B441-2CE14F41015C}" type="presParOf" srcId="{D2732AEF-183C-446F-AB8F-36F8D8316B46}" destId="{2FB25746-75C7-4CE4-A9A1-BD6C73CF4F1B}" srcOrd="6" destOrd="0" presId="urn:microsoft.com/office/officeart/2009/3/layout/RandomtoResultProcess"/>
    <dgm:cxn modelId="{811C112E-D830-4A65-B75C-2B4C90165443}" type="presParOf" srcId="{D2732AEF-183C-446F-AB8F-36F8D8316B46}" destId="{410CF9F4-727D-49DA-9393-A0742D3F071D}" srcOrd="7" destOrd="0" presId="urn:microsoft.com/office/officeart/2009/3/layout/RandomtoResultProcess"/>
    <dgm:cxn modelId="{5747E0C4-CB83-4171-98D3-AE2B8CC2F0A1}" type="presParOf" srcId="{D2732AEF-183C-446F-AB8F-36F8D8316B46}" destId="{92AD3079-0C4E-42AA-B1EA-EAE0D9C5D81D}" srcOrd="8" destOrd="0" presId="urn:microsoft.com/office/officeart/2009/3/layout/RandomtoResultProcess"/>
    <dgm:cxn modelId="{E5F4879D-76B5-41F4-A68B-DA6B68896780}" type="presParOf" srcId="{D2732AEF-183C-446F-AB8F-36F8D8316B46}" destId="{4C6A04E4-30CF-4488-BB20-35967B80C903}" srcOrd="9" destOrd="0" presId="urn:microsoft.com/office/officeart/2009/3/layout/RandomtoResultProcess"/>
    <dgm:cxn modelId="{F805803D-9FEB-451A-A925-C52B34A1B8D2}" type="presParOf" srcId="{D2732AEF-183C-446F-AB8F-36F8D8316B46}" destId="{9CDC3B6F-A9A6-4C8B-8869-AF3405BEE1D7}" srcOrd="10" destOrd="0" presId="urn:microsoft.com/office/officeart/2009/3/layout/RandomtoResultProcess"/>
    <dgm:cxn modelId="{77931F07-45F4-4B01-9D37-A4611D9373F1}" type="presParOf" srcId="{D2732AEF-183C-446F-AB8F-36F8D8316B46}" destId="{E068016C-AB19-4823-9647-8A6C2277A7B0}" srcOrd="11" destOrd="0" presId="urn:microsoft.com/office/officeart/2009/3/layout/RandomtoResultProcess"/>
    <dgm:cxn modelId="{06C13B8E-2C75-44D5-A341-9B3AF90E1FE9}" type="presParOf" srcId="{D2732AEF-183C-446F-AB8F-36F8D8316B46}" destId="{7185C236-8808-44CE-A59A-4E87F6245F6A}" srcOrd="12" destOrd="0" presId="urn:microsoft.com/office/officeart/2009/3/layout/RandomtoResultProcess"/>
    <dgm:cxn modelId="{A2FD348E-6AE0-4525-9CE0-68FDA7E9C817}" type="presParOf" srcId="{D2732AEF-183C-446F-AB8F-36F8D8316B46}" destId="{F144AF7D-461A-4D4A-8ACE-16FF544A5FE7}" srcOrd="13" destOrd="0" presId="urn:microsoft.com/office/officeart/2009/3/layout/RandomtoResultProcess"/>
    <dgm:cxn modelId="{F3F0090E-B233-4BA9-A282-6267469EED13}" type="presParOf" srcId="{D2732AEF-183C-446F-AB8F-36F8D8316B46}" destId="{F48F1BB0-BAB0-42CA-B113-157690735DCF}" srcOrd="14" destOrd="0" presId="urn:microsoft.com/office/officeart/2009/3/layout/RandomtoResultProcess"/>
    <dgm:cxn modelId="{AB3E2211-7F68-4982-8121-0FA63681E03D}" type="presParOf" srcId="{D2732AEF-183C-446F-AB8F-36F8D8316B46}" destId="{20093039-ADE6-4220-BC97-8E34D72C8FC2}" srcOrd="15" destOrd="0" presId="urn:microsoft.com/office/officeart/2009/3/layout/RandomtoResultProcess"/>
    <dgm:cxn modelId="{C4F11D8C-B615-435D-984E-05333610D790}" type="presParOf" srcId="{D2732AEF-183C-446F-AB8F-36F8D8316B46}" destId="{56BA3CC2-9B5C-45FC-8268-B8FE4C7FCD4B}" srcOrd="16" destOrd="0" presId="urn:microsoft.com/office/officeart/2009/3/layout/RandomtoResultProcess"/>
    <dgm:cxn modelId="{D7116F51-F903-4546-8D5B-B494374DC370}" type="presParOf" srcId="{D2732AEF-183C-446F-AB8F-36F8D8316B46}" destId="{CC323D41-BA70-4655-842F-E8B6B40551E7}" srcOrd="17" destOrd="0" presId="urn:microsoft.com/office/officeart/2009/3/layout/RandomtoResultProcess"/>
    <dgm:cxn modelId="{9BB7766D-77E8-4CCA-AF6F-BFAC2A0E7091}" type="presParOf" srcId="{D2732AEF-183C-446F-AB8F-36F8D8316B46}" destId="{0B6950AC-5E1C-4CAF-AD66-F88D87ADED0F}" srcOrd="18" destOrd="0" presId="urn:microsoft.com/office/officeart/2009/3/layout/RandomtoResultProcess"/>
    <dgm:cxn modelId="{C75358AA-97FF-4809-BA25-CD0D58E5D979}" type="presParOf" srcId="{102DADFD-BD1F-4C21-B046-452241A4FE04}" destId="{FC1FBCA6-D15D-4E07-A7C7-C2289A2D2DB8}" srcOrd="1" destOrd="0" presId="urn:microsoft.com/office/officeart/2009/3/layout/RandomtoResultProcess"/>
    <dgm:cxn modelId="{2150E7F5-B3CB-4C7F-A4F3-3B980BE46049}" type="presParOf" srcId="{FC1FBCA6-D15D-4E07-A7C7-C2289A2D2DB8}" destId="{1C20D3F4-1ADA-42BD-867D-21A906DBFA33}" srcOrd="0" destOrd="0" presId="urn:microsoft.com/office/officeart/2009/3/layout/RandomtoResultProcess"/>
    <dgm:cxn modelId="{DE248019-C7BB-4662-B929-82B6D5F82140}" type="presParOf" srcId="{FC1FBCA6-D15D-4E07-A7C7-C2289A2D2DB8}" destId="{5C821EF5-E706-46A0-A94E-93D08598FD56}" srcOrd="1" destOrd="0" presId="urn:microsoft.com/office/officeart/2009/3/layout/RandomtoResultProcess"/>
    <dgm:cxn modelId="{BF8804EA-31DE-49C7-956B-7B33B78E7FF6}" type="presParOf" srcId="{102DADFD-BD1F-4C21-B046-452241A4FE04}" destId="{E8B99181-A658-4B38-B75E-B5AF8D89844B}" srcOrd="2" destOrd="0" presId="urn:microsoft.com/office/officeart/2009/3/layout/RandomtoResultProcess"/>
    <dgm:cxn modelId="{DA96878C-FA47-4770-8D82-F338B655329E}" type="presParOf" srcId="{E8B99181-A658-4B38-B75E-B5AF8D89844B}" destId="{0CA9A580-3B4D-488B-8002-D3ED067CCC95}" srcOrd="0" destOrd="0" presId="urn:microsoft.com/office/officeart/2009/3/layout/RandomtoResultProcess"/>
    <dgm:cxn modelId="{E1C5D066-5D83-42E4-9E83-88F8B1F6B5BF}" type="presParOf" srcId="{E8B99181-A658-4B38-B75E-B5AF8D89844B}" destId="{C74F533E-74C9-48C1-843F-F9476FF3B2D5}" srcOrd="1" destOrd="0" presId="urn:microsoft.com/office/officeart/2009/3/layout/RandomtoResultProcess"/>
    <dgm:cxn modelId="{9A2DFB85-FC4B-45DD-BC94-BE1624DABD5F}" type="presParOf" srcId="{102DADFD-BD1F-4C21-B046-452241A4FE04}" destId="{069F316D-9D3F-4CA7-A785-6F4F148D1DBA}" srcOrd="3" destOrd="0" presId="urn:microsoft.com/office/officeart/2009/3/layout/RandomtoResultProcess"/>
    <dgm:cxn modelId="{BFAF229E-7730-4F5E-AD91-9EBD5C65F3D2}" type="presParOf" srcId="{069F316D-9D3F-4CA7-A785-6F4F148D1DBA}" destId="{7B1D5351-21C2-4DD0-91E0-A37A7C347672}" srcOrd="0" destOrd="0" presId="urn:microsoft.com/office/officeart/2009/3/layout/RandomtoResultProcess"/>
    <dgm:cxn modelId="{DB67ACFB-A5B8-48B3-9BAA-D54EDC781571}" type="presParOf" srcId="{069F316D-9D3F-4CA7-A785-6F4F148D1DBA}" destId="{139EF4E3-6650-4F99-8D3C-2D7915AAC958}" srcOrd="1" destOrd="0" presId="urn:microsoft.com/office/officeart/2009/3/layout/RandomtoResultProcess"/>
    <dgm:cxn modelId="{48E3B4D1-55BB-484D-ADDE-98FF62EBC5DE}" type="presParOf" srcId="{102DADFD-BD1F-4C21-B046-452241A4FE04}" destId="{212535FF-3626-41CD-92B6-DB9E86DCB739}" srcOrd="4" destOrd="0" presId="urn:microsoft.com/office/officeart/2009/3/layout/RandomtoResultProcess"/>
    <dgm:cxn modelId="{611B7101-F78B-4787-AE77-C789F33BE811}" type="presParOf" srcId="{212535FF-3626-41CD-92B6-DB9E86DCB739}" destId="{5C11BA8C-72AF-4CD5-979E-35EF173BC9DF}" srcOrd="0" destOrd="0" presId="urn:microsoft.com/office/officeart/2009/3/layout/RandomtoResultProcess"/>
    <dgm:cxn modelId="{451B559C-F597-4F87-BD88-A57CD5EB86F8}" type="presParOf" srcId="{212535FF-3626-41CD-92B6-DB9E86DCB739}" destId="{B1BAADF6-A9C1-44F1-8739-9DA77BC14359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CB028C-5143-499F-BF8D-09D7CDEFF853}" type="doc">
      <dgm:prSet loTypeId="urn:microsoft.com/office/officeart/2005/8/layout/cycle6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372B484D-4BA3-4663-AF1F-9C1C701758CE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Zar" panose="00000400000000000000" pitchFamily="2" charset="-78"/>
            </a:rPr>
            <a:t>مدیریت جهادی</a:t>
          </a:r>
          <a:endParaRPr lang="fa-IR" sz="24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73F3FFB0-47CC-45F0-9B9C-EA0B5D96EA19}" type="parTrans" cxnId="{BEC66DA9-E879-4C51-B405-3B23EAA49FBF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F3728E71-C507-452B-AB0F-6C6D60101748}" type="sibTrans" cxnId="{BEC66DA9-E879-4C51-B405-3B23EAA49FBF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E3D6EDA0-5DB5-4135-9084-D905C1D6C6FD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Zar" panose="00000400000000000000" pitchFamily="2" charset="-78"/>
            </a:rPr>
            <a:t>مدیریت انقلابی</a:t>
          </a:r>
          <a:endParaRPr lang="fa-IR" sz="24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59F12C96-FB32-4E5A-BF1F-15E2C3BE6133}" type="parTrans" cxnId="{1DA8444D-5701-496D-8560-A3B47EA84C7E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70E8216F-B0DF-449E-B21A-832B54E520B7}" type="sibTrans" cxnId="{1DA8444D-5701-496D-8560-A3B47EA84C7E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A03A2935-4828-4C95-AB8C-D9AAC42B6ED8}">
      <dgm:prSet phldrT="[Text]" custT="1"/>
      <dgm:spPr/>
      <dgm:t>
        <a:bodyPr/>
        <a:lstStyle/>
        <a:p>
          <a:pPr rtl="1"/>
          <a:r>
            <a:rPr lang="fa-IR" sz="2200" b="1" dirty="0" smtClean="0">
              <a:solidFill>
                <a:schemeClr val="tx1"/>
              </a:solidFill>
              <a:cs typeface="B Zar" panose="00000400000000000000" pitchFamily="2" charset="-78"/>
            </a:rPr>
            <a:t>مدیریت اقتصادی</a:t>
          </a:r>
          <a:endParaRPr lang="fa-IR" sz="22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B33E63EC-F839-4266-9827-6C8C21A7D37F}" type="parTrans" cxnId="{7F60CBDB-A53B-4B16-BFA5-3F13B2C14AF9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1A7C6920-3C19-4C39-B75E-ED1635222522}" type="sibTrans" cxnId="{7F60CBDB-A53B-4B16-BFA5-3F13B2C14AF9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98BAE73E-7D41-4F9A-B0DA-5C560CDD8FFE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Zar" panose="00000400000000000000" pitchFamily="2" charset="-78"/>
            </a:rPr>
            <a:t>عدم بی خیالی</a:t>
          </a:r>
          <a:endParaRPr lang="fa-IR" sz="24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855C5C6F-874B-4FC3-B62D-1C034CA52056}" type="parTrans" cxnId="{DCD9E82D-5813-461F-A1CA-98B12FCB1141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C8A9C0A9-B5BA-48A9-8D84-A399E5D656E1}" type="sibTrans" cxnId="{DCD9E82D-5813-461F-A1CA-98B12FCB1141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9FA065D3-97F7-4158-95B4-4061EB4A27BD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Zar" panose="00000400000000000000" pitchFamily="2" charset="-78"/>
            </a:rPr>
            <a:t>توجه به فعالیتهای دشمن (دشمن شناسی)</a:t>
          </a:r>
          <a:endParaRPr lang="fa-IR" sz="24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6B02C2EF-E233-4E90-BE00-120034AF43AF}" type="parTrans" cxnId="{90A7D3AC-9610-40E2-8492-B3FBA757C9D9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5BBDAF40-044C-4B4A-8F28-0B0B4BFDAEA6}" type="sibTrans" cxnId="{90A7D3AC-9610-40E2-8492-B3FBA757C9D9}">
      <dgm:prSet/>
      <dgm:spPr/>
      <dgm:t>
        <a:bodyPr/>
        <a:lstStyle/>
        <a:p>
          <a:pPr rtl="1"/>
          <a:endParaRPr lang="fa-IR" sz="2800" b="1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C5704711-9332-463E-B9DA-C53278B398B9}" type="pres">
      <dgm:prSet presAssocID="{F7CB028C-5143-499F-BF8D-09D7CDEFF8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6F8ECE1-FDDF-4F19-A5BE-978C280F98A6}" type="pres">
      <dgm:prSet presAssocID="{372B484D-4BA3-4663-AF1F-9C1C701758CE}" presName="node" presStyleLbl="node1" presStyleIdx="0" presStyleCnt="5" custScaleX="122964" custScaleY="1224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3FAE1A5-80EE-4C6A-9C49-3AB8136C235B}" type="pres">
      <dgm:prSet presAssocID="{372B484D-4BA3-4663-AF1F-9C1C701758CE}" presName="spNode" presStyleCnt="0"/>
      <dgm:spPr/>
    </dgm:pt>
    <dgm:pt modelId="{2071DECB-5FF1-4B2D-917B-9DF615CF5BA1}" type="pres">
      <dgm:prSet presAssocID="{F3728E71-C507-452B-AB0F-6C6D60101748}" presName="sibTrans" presStyleLbl="sibTrans1D1" presStyleIdx="0" presStyleCnt="5"/>
      <dgm:spPr/>
      <dgm:t>
        <a:bodyPr/>
        <a:lstStyle/>
        <a:p>
          <a:pPr rtl="1"/>
          <a:endParaRPr lang="fa-IR"/>
        </a:p>
      </dgm:t>
    </dgm:pt>
    <dgm:pt modelId="{AFB9CA47-AD55-4739-8F6D-C709EFCF6E80}" type="pres">
      <dgm:prSet presAssocID="{E3D6EDA0-5DB5-4135-9084-D905C1D6C6FD}" presName="node" presStyleLbl="node1" presStyleIdx="1" presStyleCnt="5" custScaleX="122964" custScaleY="1224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EF91D1-57D6-4E62-A0C1-4B6F6833F12F}" type="pres">
      <dgm:prSet presAssocID="{E3D6EDA0-5DB5-4135-9084-D905C1D6C6FD}" presName="spNode" presStyleCnt="0"/>
      <dgm:spPr/>
    </dgm:pt>
    <dgm:pt modelId="{585CAB9E-8CB4-4928-80DD-A24E105EFC56}" type="pres">
      <dgm:prSet presAssocID="{70E8216F-B0DF-449E-B21A-832B54E520B7}" presName="sibTrans" presStyleLbl="sibTrans1D1" presStyleIdx="1" presStyleCnt="5"/>
      <dgm:spPr/>
      <dgm:t>
        <a:bodyPr/>
        <a:lstStyle/>
        <a:p>
          <a:pPr rtl="1"/>
          <a:endParaRPr lang="fa-IR"/>
        </a:p>
      </dgm:t>
    </dgm:pt>
    <dgm:pt modelId="{50329426-6E5A-4673-A95F-E1E5DCF37BE7}" type="pres">
      <dgm:prSet presAssocID="{A03A2935-4828-4C95-AB8C-D9AAC42B6ED8}" presName="node" presStyleLbl="node1" presStyleIdx="2" presStyleCnt="5" custScaleX="122964" custScaleY="1224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8BF71A5-3409-4F66-9FEC-E1E5428546BE}" type="pres">
      <dgm:prSet presAssocID="{A03A2935-4828-4C95-AB8C-D9AAC42B6ED8}" presName="spNode" presStyleCnt="0"/>
      <dgm:spPr/>
    </dgm:pt>
    <dgm:pt modelId="{B5586282-D65C-4FC1-B68B-1FA3AAD05FFD}" type="pres">
      <dgm:prSet presAssocID="{1A7C6920-3C19-4C39-B75E-ED1635222522}" presName="sibTrans" presStyleLbl="sibTrans1D1" presStyleIdx="2" presStyleCnt="5"/>
      <dgm:spPr/>
      <dgm:t>
        <a:bodyPr/>
        <a:lstStyle/>
        <a:p>
          <a:pPr rtl="1"/>
          <a:endParaRPr lang="fa-IR"/>
        </a:p>
      </dgm:t>
    </dgm:pt>
    <dgm:pt modelId="{BC7E97CD-47A5-4D34-ADC9-890EA4105EA8}" type="pres">
      <dgm:prSet presAssocID="{9FA065D3-97F7-4158-95B4-4061EB4A27BD}" presName="node" presStyleLbl="node1" presStyleIdx="3" presStyleCnt="5" custScaleX="122964" custScaleY="1224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9845E6-4F02-4E96-A1BA-424BA84F9F87}" type="pres">
      <dgm:prSet presAssocID="{9FA065D3-97F7-4158-95B4-4061EB4A27BD}" presName="spNode" presStyleCnt="0"/>
      <dgm:spPr/>
    </dgm:pt>
    <dgm:pt modelId="{919E79AB-FC76-427D-B0E7-84ECC9D635B5}" type="pres">
      <dgm:prSet presAssocID="{5BBDAF40-044C-4B4A-8F28-0B0B4BFDAEA6}" presName="sibTrans" presStyleLbl="sibTrans1D1" presStyleIdx="3" presStyleCnt="5"/>
      <dgm:spPr/>
      <dgm:t>
        <a:bodyPr/>
        <a:lstStyle/>
        <a:p>
          <a:pPr rtl="1"/>
          <a:endParaRPr lang="fa-IR"/>
        </a:p>
      </dgm:t>
    </dgm:pt>
    <dgm:pt modelId="{046828A2-0B46-4F56-850D-572EF5011120}" type="pres">
      <dgm:prSet presAssocID="{98BAE73E-7D41-4F9A-B0DA-5C560CDD8FFE}" presName="node" presStyleLbl="node1" presStyleIdx="4" presStyleCnt="5" custScaleX="122964" custScaleY="1224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3E74455-F576-4049-B944-C7E9F9D2D7FA}" type="pres">
      <dgm:prSet presAssocID="{98BAE73E-7D41-4F9A-B0DA-5C560CDD8FFE}" presName="spNode" presStyleCnt="0"/>
      <dgm:spPr/>
    </dgm:pt>
    <dgm:pt modelId="{724624E6-FA11-41B0-BB11-CAB961C00B0C}" type="pres">
      <dgm:prSet presAssocID="{C8A9C0A9-B5BA-48A9-8D84-A399E5D656E1}" presName="sibTrans" presStyleLbl="sibTrans1D1" presStyleIdx="4" presStyleCnt="5"/>
      <dgm:spPr/>
      <dgm:t>
        <a:bodyPr/>
        <a:lstStyle/>
        <a:p>
          <a:pPr rtl="1"/>
          <a:endParaRPr lang="fa-IR"/>
        </a:p>
      </dgm:t>
    </dgm:pt>
  </dgm:ptLst>
  <dgm:cxnLst>
    <dgm:cxn modelId="{2157DBBD-F634-4AE9-A2A1-4A22637D1637}" type="presOf" srcId="{1A7C6920-3C19-4C39-B75E-ED1635222522}" destId="{B5586282-D65C-4FC1-B68B-1FA3AAD05FFD}" srcOrd="0" destOrd="0" presId="urn:microsoft.com/office/officeart/2005/8/layout/cycle6"/>
    <dgm:cxn modelId="{53DBC265-3107-4F33-970A-356491AEDA22}" type="presOf" srcId="{9FA065D3-97F7-4158-95B4-4061EB4A27BD}" destId="{BC7E97CD-47A5-4D34-ADC9-890EA4105EA8}" srcOrd="0" destOrd="0" presId="urn:microsoft.com/office/officeart/2005/8/layout/cycle6"/>
    <dgm:cxn modelId="{1218696B-F1DB-4693-A97E-9650DFF53543}" type="presOf" srcId="{C8A9C0A9-B5BA-48A9-8D84-A399E5D656E1}" destId="{724624E6-FA11-41B0-BB11-CAB961C00B0C}" srcOrd="0" destOrd="0" presId="urn:microsoft.com/office/officeart/2005/8/layout/cycle6"/>
    <dgm:cxn modelId="{DCD9E82D-5813-461F-A1CA-98B12FCB1141}" srcId="{F7CB028C-5143-499F-BF8D-09D7CDEFF853}" destId="{98BAE73E-7D41-4F9A-B0DA-5C560CDD8FFE}" srcOrd="4" destOrd="0" parTransId="{855C5C6F-874B-4FC3-B62D-1C034CA52056}" sibTransId="{C8A9C0A9-B5BA-48A9-8D84-A399E5D656E1}"/>
    <dgm:cxn modelId="{5A4B2E93-2AF6-4978-86A8-C9CC0409A2C4}" type="presOf" srcId="{F3728E71-C507-452B-AB0F-6C6D60101748}" destId="{2071DECB-5FF1-4B2D-917B-9DF615CF5BA1}" srcOrd="0" destOrd="0" presId="urn:microsoft.com/office/officeart/2005/8/layout/cycle6"/>
    <dgm:cxn modelId="{33797C6F-EF4E-4C4A-9A79-D53C525CFD72}" type="presOf" srcId="{F7CB028C-5143-499F-BF8D-09D7CDEFF853}" destId="{C5704711-9332-463E-B9DA-C53278B398B9}" srcOrd="0" destOrd="0" presId="urn:microsoft.com/office/officeart/2005/8/layout/cycle6"/>
    <dgm:cxn modelId="{30103EAE-45B9-41DF-BC02-AED1E8C61E91}" type="presOf" srcId="{70E8216F-B0DF-449E-B21A-832B54E520B7}" destId="{585CAB9E-8CB4-4928-80DD-A24E105EFC56}" srcOrd="0" destOrd="0" presId="urn:microsoft.com/office/officeart/2005/8/layout/cycle6"/>
    <dgm:cxn modelId="{8C1F078C-948A-413E-B253-117284652EEC}" type="presOf" srcId="{A03A2935-4828-4C95-AB8C-D9AAC42B6ED8}" destId="{50329426-6E5A-4673-A95F-E1E5DCF37BE7}" srcOrd="0" destOrd="0" presId="urn:microsoft.com/office/officeart/2005/8/layout/cycle6"/>
    <dgm:cxn modelId="{E76FBDE2-BDDB-4A9C-9893-381275A7D073}" type="presOf" srcId="{372B484D-4BA3-4663-AF1F-9C1C701758CE}" destId="{06F8ECE1-FDDF-4F19-A5BE-978C280F98A6}" srcOrd="0" destOrd="0" presId="urn:microsoft.com/office/officeart/2005/8/layout/cycle6"/>
    <dgm:cxn modelId="{9C9D555E-0DED-4ACE-AD85-A447968C41CA}" type="presOf" srcId="{5BBDAF40-044C-4B4A-8F28-0B0B4BFDAEA6}" destId="{919E79AB-FC76-427D-B0E7-84ECC9D635B5}" srcOrd="0" destOrd="0" presId="urn:microsoft.com/office/officeart/2005/8/layout/cycle6"/>
    <dgm:cxn modelId="{1DA8444D-5701-496D-8560-A3B47EA84C7E}" srcId="{F7CB028C-5143-499F-BF8D-09D7CDEFF853}" destId="{E3D6EDA0-5DB5-4135-9084-D905C1D6C6FD}" srcOrd="1" destOrd="0" parTransId="{59F12C96-FB32-4E5A-BF1F-15E2C3BE6133}" sibTransId="{70E8216F-B0DF-449E-B21A-832B54E520B7}"/>
    <dgm:cxn modelId="{B79652CF-5163-42F6-A112-FEBCE618AFD2}" type="presOf" srcId="{E3D6EDA0-5DB5-4135-9084-D905C1D6C6FD}" destId="{AFB9CA47-AD55-4739-8F6D-C709EFCF6E80}" srcOrd="0" destOrd="0" presId="urn:microsoft.com/office/officeart/2005/8/layout/cycle6"/>
    <dgm:cxn modelId="{BEC66DA9-E879-4C51-B405-3B23EAA49FBF}" srcId="{F7CB028C-5143-499F-BF8D-09D7CDEFF853}" destId="{372B484D-4BA3-4663-AF1F-9C1C701758CE}" srcOrd="0" destOrd="0" parTransId="{73F3FFB0-47CC-45F0-9B9C-EA0B5D96EA19}" sibTransId="{F3728E71-C507-452B-AB0F-6C6D60101748}"/>
    <dgm:cxn modelId="{90A7D3AC-9610-40E2-8492-B3FBA757C9D9}" srcId="{F7CB028C-5143-499F-BF8D-09D7CDEFF853}" destId="{9FA065D3-97F7-4158-95B4-4061EB4A27BD}" srcOrd="3" destOrd="0" parTransId="{6B02C2EF-E233-4E90-BE00-120034AF43AF}" sibTransId="{5BBDAF40-044C-4B4A-8F28-0B0B4BFDAEA6}"/>
    <dgm:cxn modelId="{A790A5E3-932B-4764-A05C-004ECE689BDF}" type="presOf" srcId="{98BAE73E-7D41-4F9A-B0DA-5C560CDD8FFE}" destId="{046828A2-0B46-4F56-850D-572EF5011120}" srcOrd="0" destOrd="0" presId="urn:microsoft.com/office/officeart/2005/8/layout/cycle6"/>
    <dgm:cxn modelId="{7F60CBDB-A53B-4B16-BFA5-3F13B2C14AF9}" srcId="{F7CB028C-5143-499F-BF8D-09D7CDEFF853}" destId="{A03A2935-4828-4C95-AB8C-D9AAC42B6ED8}" srcOrd="2" destOrd="0" parTransId="{B33E63EC-F839-4266-9827-6C8C21A7D37F}" sibTransId="{1A7C6920-3C19-4C39-B75E-ED1635222522}"/>
    <dgm:cxn modelId="{EF34E6C4-B201-4D6A-A963-F4052A82A31C}" type="presParOf" srcId="{C5704711-9332-463E-B9DA-C53278B398B9}" destId="{06F8ECE1-FDDF-4F19-A5BE-978C280F98A6}" srcOrd="0" destOrd="0" presId="urn:microsoft.com/office/officeart/2005/8/layout/cycle6"/>
    <dgm:cxn modelId="{D6AE312B-5455-4301-83C3-C23E1AB3C6FD}" type="presParOf" srcId="{C5704711-9332-463E-B9DA-C53278B398B9}" destId="{03FAE1A5-80EE-4C6A-9C49-3AB8136C235B}" srcOrd="1" destOrd="0" presId="urn:microsoft.com/office/officeart/2005/8/layout/cycle6"/>
    <dgm:cxn modelId="{4A4EC782-46B4-4F14-96CE-6E7D51F7EA90}" type="presParOf" srcId="{C5704711-9332-463E-B9DA-C53278B398B9}" destId="{2071DECB-5FF1-4B2D-917B-9DF615CF5BA1}" srcOrd="2" destOrd="0" presId="urn:microsoft.com/office/officeart/2005/8/layout/cycle6"/>
    <dgm:cxn modelId="{86D46602-B4FF-4592-9BFD-25EB6A63F759}" type="presParOf" srcId="{C5704711-9332-463E-B9DA-C53278B398B9}" destId="{AFB9CA47-AD55-4739-8F6D-C709EFCF6E80}" srcOrd="3" destOrd="0" presId="urn:microsoft.com/office/officeart/2005/8/layout/cycle6"/>
    <dgm:cxn modelId="{B66476DE-485B-403D-B599-E414EF45379D}" type="presParOf" srcId="{C5704711-9332-463E-B9DA-C53278B398B9}" destId="{C7EF91D1-57D6-4E62-A0C1-4B6F6833F12F}" srcOrd="4" destOrd="0" presId="urn:microsoft.com/office/officeart/2005/8/layout/cycle6"/>
    <dgm:cxn modelId="{42E71C8A-914D-4153-AC68-FD45CBB6A2B9}" type="presParOf" srcId="{C5704711-9332-463E-B9DA-C53278B398B9}" destId="{585CAB9E-8CB4-4928-80DD-A24E105EFC56}" srcOrd="5" destOrd="0" presId="urn:microsoft.com/office/officeart/2005/8/layout/cycle6"/>
    <dgm:cxn modelId="{F5EA176B-8F60-4A89-9157-39A3001CE622}" type="presParOf" srcId="{C5704711-9332-463E-B9DA-C53278B398B9}" destId="{50329426-6E5A-4673-A95F-E1E5DCF37BE7}" srcOrd="6" destOrd="0" presId="urn:microsoft.com/office/officeart/2005/8/layout/cycle6"/>
    <dgm:cxn modelId="{0C99ABE6-AFE8-49C1-A0B4-DF8BDB1D6D8D}" type="presParOf" srcId="{C5704711-9332-463E-B9DA-C53278B398B9}" destId="{D8BF71A5-3409-4F66-9FEC-E1E5428546BE}" srcOrd="7" destOrd="0" presId="urn:microsoft.com/office/officeart/2005/8/layout/cycle6"/>
    <dgm:cxn modelId="{D0C89791-ADC9-48C5-9A06-FB780B596E48}" type="presParOf" srcId="{C5704711-9332-463E-B9DA-C53278B398B9}" destId="{B5586282-D65C-4FC1-B68B-1FA3AAD05FFD}" srcOrd="8" destOrd="0" presId="urn:microsoft.com/office/officeart/2005/8/layout/cycle6"/>
    <dgm:cxn modelId="{1E30AC81-EED3-4C96-B62F-B076F0F8CA07}" type="presParOf" srcId="{C5704711-9332-463E-B9DA-C53278B398B9}" destId="{BC7E97CD-47A5-4D34-ADC9-890EA4105EA8}" srcOrd="9" destOrd="0" presId="urn:microsoft.com/office/officeart/2005/8/layout/cycle6"/>
    <dgm:cxn modelId="{64EE4C1E-B8D0-4489-B283-5CC0181973F0}" type="presParOf" srcId="{C5704711-9332-463E-B9DA-C53278B398B9}" destId="{1D9845E6-4F02-4E96-A1BA-424BA84F9F87}" srcOrd="10" destOrd="0" presId="urn:microsoft.com/office/officeart/2005/8/layout/cycle6"/>
    <dgm:cxn modelId="{6FA83EC7-987A-43A0-8732-24F93564BBF7}" type="presParOf" srcId="{C5704711-9332-463E-B9DA-C53278B398B9}" destId="{919E79AB-FC76-427D-B0E7-84ECC9D635B5}" srcOrd="11" destOrd="0" presId="urn:microsoft.com/office/officeart/2005/8/layout/cycle6"/>
    <dgm:cxn modelId="{8D87BDB6-AE34-4AE2-9438-122DA52E7BF9}" type="presParOf" srcId="{C5704711-9332-463E-B9DA-C53278B398B9}" destId="{046828A2-0B46-4F56-850D-572EF5011120}" srcOrd="12" destOrd="0" presId="urn:microsoft.com/office/officeart/2005/8/layout/cycle6"/>
    <dgm:cxn modelId="{1EC8AFAB-679C-447B-B5A1-FFE5025E13C6}" type="presParOf" srcId="{C5704711-9332-463E-B9DA-C53278B398B9}" destId="{F3E74455-F576-4049-B944-C7E9F9D2D7FA}" srcOrd="13" destOrd="0" presId="urn:microsoft.com/office/officeart/2005/8/layout/cycle6"/>
    <dgm:cxn modelId="{ACF3853C-9B90-463D-A610-600E07E36F54}" type="presParOf" srcId="{C5704711-9332-463E-B9DA-C53278B398B9}" destId="{724624E6-FA11-41B0-BB11-CAB961C00B0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CD94F-F0DC-44ED-97C2-3F04C8EE7B37}">
      <dsp:nvSpPr>
        <dsp:cNvPr id="0" name=""/>
        <dsp:cNvSpPr/>
      </dsp:nvSpPr>
      <dsp:spPr>
        <a:xfrm rot="16200000">
          <a:off x="-1152529" y="1153335"/>
          <a:ext cx="4402667" cy="2095996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justLow" defTabSz="12446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B Zar" panose="00000400000000000000" pitchFamily="2" charset="-78"/>
            </a:rPr>
            <a:t>جهاد: </a:t>
          </a:r>
        </a:p>
        <a:p>
          <a:pPr lvl="0" algn="justLow" defTabSz="12446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B Zar" panose="00000400000000000000" pitchFamily="2" charset="-78"/>
            </a:rPr>
            <a:t>جهاد سیاسی جهاد علمی</a:t>
          </a:r>
          <a:endParaRPr lang="fa-IR" sz="2800" b="1" kern="12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  <a:cs typeface="B Zar" panose="00000400000000000000" pitchFamily="2" charset="-78"/>
          </a:endParaRPr>
        </a:p>
      </dsp:txBody>
      <dsp:txXfrm rot="5400000">
        <a:off x="806" y="880533"/>
        <a:ext cx="2095996" cy="2641601"/>
      </dsp:txXfrm>
    </dsp:sp>
    <dsp:sp modelId="{3DE22691-C284-42FD-8ED7-DA8EE92F9356}">
      <dsp:nvSpPr>
        <dsp:cNvPr id="0" name=""/>
        <dsp:cNvSpPr/>
      </dsp:nvSpPr>
      <dsp:spPr>
        <a:xfrm rot="16200000">
          <a:off x="1100666" y="1153335"/>
          <a:ext cx="4402667" cy="2095996"/>
        </a:xfrm>
        <a:prstGeom prst="flowChartManualOperati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justLow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B Zar" panose="00000400000000000000" pitchFamily="2" charset="-78"/>
            </a:rPr>
            <a:t>بُعد شخصی</a:t>
          </a:r>
          <a:endParaRPr lang="fa-IR" sz="2800" b="1" kern="12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  <a:cs typeface="B Zar" panose="00000400000000000000" pitchFamily="2" charset="-78"/>
          </a:endParaRPr>
        </a:p>
      </dsp:txBody>
      <dsp:txXfrm rot="5400000">
        <a:off x="2254001" y="880533"/>
        <a:ext cx="2095996" cy="2641601"/>
      </dsp:txXfrm>
    </dsp:sp>
    <dsp:sp modelId="{26A4127A-B937-480C-AECF-413B36314CF7}">
      <dsp:nvSpPr>
        <dsp:cNvPr id="0" name=""/>
        <dsp:cNvSpPr/>
      </dsp:nvSpPr>
      <dsp:spPr>
        <a:xfrm rot="16200000">
          <a:off x="3353862" y="1153335"/>
          <a:ext cx="4402667" cy="2095996"/>
        </a:xfrm>
        <a:prstGeom prst="flowChartManualOperati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justLow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cs typeface="B Zar" panose="00000400000000000000" pitchFamily="2" charset="-78"/>
            </a:rPr>
            <a:t>بُعد اجتماعی</a:t>
          </a:r>
          <a:endParaRPr lang="fa-IR" sz="2800" b="1" kern="12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  <a:cs typeface="B Zar" panose="00000400000000000000" pitchFamily="2" charset="-78"/>
          </a:endParaRPr>
        </a:p>
      </dsp:txBody>
      <dsp:txXfrm rot="5400000">
        <a:off x="4507197" y="880533"/>
        <a:ext cx="2095996" cy="2641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19C66-4815-4C21-9684-DE4E236EB8B9}">
      <dsp:nvSpPr>
        <dsp:cNvPr id="0" name=""/>
        <dsp:cNvSpPr/>
      </dsp:nvSpPr>
      <dsp:spPr>
        <a:xfrm>
          <a:off x="2074008" y="2201333"/>
          <a:ext cx="548748" cy="1045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374" y="0"/>
              </a:lnTo>
              <a:lnTo>
                <a:pt x="274374" y="1045633"/>
              </a:lnTo>
              <a:lnTo>
                <a:pt x="548748" y="10456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2318860" y="2694628"/>
        <a:ext cx="59043" cy="59043"/>
      </dsp:txXfrm>
    </dsp:sp>
    <dsp:sp modelId="{E5AE65CE-BDF0-455C-932A-5D5E3C37E4AE}">
      <dsp:nvSpPr>
        <dsp:cNvPr id="0" name=""/>
        <dsp:cNvSpPr/>
      </dsp:nvSpPr>
      <dsp:spPr>
        <a:xfrm>
          <a:off x="2074008" y="2155613"/>
          <a:ext cx="5487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874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2334663" y="2187614"/>
        <a:ext cx="27437" cy="27437"/>
      </dsp:txXfrm>
    </dsp:sp>
    <dsp:sp modelId="{88855FC2-F743-4E15-B179-363AC9E7DA31}">
      <dsp:nvSpPr>
        <dsp:cNvPr id="0" name=""/>
        <dsp:cNvSpPr/>
      </dsp:nvSpPr>
      <dsp:spPr>
        <a:xfrm>
          <a:off x="2074008" y="1155700"/>
          <a:ext cx="548748" cy="1045633"/>
        </a:xfrm>
        <a:custGeom>
          <a:avLst/>
          <a:gdLst/>
          <a:ahLst/>
          <a:cxnLst/>
          <a:rect l="0" t="0" r="0" b="0"/>
          <a:pathLst>
            <a:path>
              <a:moveTo>
                <a:pt x="0" y="1045633"/>
              </a:moveTo>
              <a:lnTo>
                <a:pt x="274374" y="1045633"/>
              </a:lnTo>
              <a:lnTo>
                <a:pt x="274374" y="0"/>
              </a:lnTo>
              <a:lnTo>
                <a:pt x="54874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2318860" y="1648994"/>
        <a:ext cx="59043" cy="59043"/>
      </dsp:txXfrm>
    </dsp:sp>
    <dsp:sp modelId="{6F57E91E-378D-4281-A4A4-E335251752B8}">
      <dsp:nvSpPr>
        <dsp:cNvPr id="0" name=""/>
        <dsp:cNvSpPr/>
      </dsp:nvSpPr>
      <dsp:spPr>
        <a:xfrm rot="16200000">
          <a:off x="-545578" y="1783080"/>
          <a:ext cx="4402667" cy="8365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>
              <a:solidFill>
                <a:schemeClr val="accent2">
                  <a:lumMod val="50000"/>
                </a:schemeClr>
              </a:solidFill>
              <a:cs typeface="A EntezareZohoor 1 **" panose="00000700000000000000" pitchFamily="2" charset="-78"/>
            </a:rPr>
            <a:t>بعد فردی</a:t>
          </a:r>
          <a:endParaRPr lang="fa-IR" sz="4200" kern="1200" dirty="0">
            <a:solidFill>
              <a:schemeClr val="accent2">
                <a:lumMod val="50000"/>
              </a:schemeClr>
            </a:solidFill>
            <a:cs typeface="A EntezareZohoor 1 **" panose="00000700000000000000" pitchFamily="2" charset="-78"/>
          </a:endParaRPr>
        </a:p>
      </dsp:txBody>
      <dsp:txXfrm>
        <a:off x="-545578" y="1783080"/>
        <a:ext cx="4402667" cy="836506"/>
      </dsp:txXfrm>
    </dsp:sp>
    <dsp:sp modelId="{BB5F3C17-EFA3-443F-BF11-3498545060EC}">
      <dsp:nvSpPr>
        <dsp:cNvPr id="0" name=""/>
        <dsp:cNvSpPr/>
      </dsp:nvSpPr>
      <dsp:spPr>
        <a:xfrm>
          <a:off x="2622756" y="737446"/>
          <a:ext cx="2743742" cy="8365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A EntezareZohoor 1 **" panose="00000700000000000000" pitchFamily="2" charset="-78"/>
            </a:rPr>
            <a:t>عبادات</a:t>
          </a:r>
          <a:endParaRPr lang="fa-IR" sz="3600" kern="1200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A EntezareZohoor 1 **" panose="00000700000000000000" pitchFamily="2" charset="-78"/>
          </a:endParaRPr>
        </a:p>
      </dsp:txBody>
      <dsp:txXfrm>
        <a:off x="2622756" y="737446"/>
        <a:ext cx="2743742" cy="836506"/>
      </dsp:txXfrm>
    </dsp:sp>
    <dsp:sp modelId="{A10C9CAF-EA9A-4B08-BD74-5579576E4D78}">
      <dsp:nvSpPr>
        <dsp:cNvPr id="0" name=""/>
        <dsp:cNvSpPr/>
      </dsp:nvSpPr>
      <dsp:spPr>
        <a:xfrm>
          <a:off x="2622756" y="1783080"/>
          <a:ext cx="2743742" cy="8365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A EntezareZohoor 1 **" panose="00000700000000000000" pitchFamily="2" charset="-78"/>
            </a:rPr>
            <a:t>آداب و رفتار با خانواده</a:t>
          </a:r>
          <a:endParaRPr lang="fa-IR" sz="3600" kern="1200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A EntezareZohoor 1 **" panose="00000700000000000000" pitchFamily="2" charset="-78"/>
          </a:endParaRPr>
        </a:p>
      </dsp:txBody>
      <dsp:txXfrm>
        <a:off x="2622756" y="1783080"/>
        <a:ext cx="2743742" cy="836506"/>
      </dsp:txXfrm>
    </dsp:sp>
    <dsp:sp modelId="{0935EE21-B2EB-4849-A64F-AFA64F39BF00}">
      <dsp:nvSpPr>
        <dsp:cNvPr id="0" name=""/>
        <dsp:cNvSpPr/>
      </dsp:nvSpPr>
      <dsp:spPr>
        <a:xfrm>
          <a:off x="2622756" y="2828713"/>
          <a:ext cx="2743742" cy="8365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A EntezareZohoor 1 **" panose="00000700000000000000" pitchFamily="2" charset="-78"/>
            </a:rPr>
            <a:t>آداب و رفتار در جامعه</a:t>
          </a:r>
          <a:endParaRPr lang="fa-IR" sz="3600" kern="1200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A EntezareZohoor 1 **" panose="00000700000000000000" pitchFamily="2" charset="-78"/>
          </a:endParaRPr>
        </a:p>
      </dsp:txBody>
      <dsp:txXfrm>
        <a:off x="2622756" y="2828713"/>
        <a:ext cx="2743742" cy="836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8781F-024B-4206-A228-1325F498FA53}">
      <dsp:nvSpPr>
        <dsp:cNvPr id="0" name=""/>
        <dsp:cNvSpPr/>
      </dsp:nvSpPr>
      <dsp:spPr>
        <a:xfrm>
          <a:off x="2433653" y="385050"/>
          <a:ext cx="4099671" cy="22034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B Zar" panose="00000400000000000000" pitchFamily="2" charset="-78"/>
            </a:rPr>
            <a:t>هیچ کسی بغیر از پیامبر اکرم صلی الله علیه و آله ادعای داشتن این برتری در مکارم اخلاق را نکند.</a:t>
          </a:r>
          <a:endParaRPr lang="fa-IR" sz="2400" b="1" kern="1200" dirty="0">
            <a:solidFill>
              <a:schemeClr val="tx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cs typeface="B Zar" panose="00000400000000000000" pitchFamily="2" charset="-78"/>
          </a:endParaRPr>
        </a:p>
      </dsp:txBody>
      <dsp:txXfrm>
        <a:off x="2541215" y="492612"/>
        <a:ext cx="3884547" cy="1988286"/>
      </dsp:txXfrm>
    </dsp:sp>
    <dsp:sp modelId="{10DCE30C-B377-4F7C-AAAA-10D42EA1899E}">
      <dsp:nvSpPr>
        <dsp:cNvPr id="0" name=""/>
        <dsp:cNvSpPr/>
      </dsp:nvSpPr>
      <dsp:spPr>
        <a:xfrm>
          <a:off x="1949181" y="2134818"/>
          <a:ext cx="4402799" cy="4402799"/>
        </a:xfrm>
        <a:custGeom>
          <a:avLst/>
          <a:gdLst/>
          <a:ahLst/>
          <a:cxnLst/>
          <a:rect l="0" t="0" r="0" b="0"/>
          <a:pathLst>
            <a:path>
              <a:moveTo>
                <a:pt x="3659832" y="552419"/>
              </a:moveTo>
              <a:arcTo wR="2201399" hR="2201399" stAng="18689461" swAng="73454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8F5FC-06B2-4367-9877-48F446E949A6}">
      <dsp:nvSpPr>
        <dsp:cNvPr id="0" name=""/>
        <dsp:cNvSpPr/>
      </dsp:nvSpPr>
      <dsp:spPr>
        <a:xfrm>
          <a:off x="4974738" y="3162455"/>
          <a:ext cx="4169260" cy="2292919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B Zar" panose="00000400000000000000" pitchFamily="2" charset="-78"/>
            </a:rPr>
            <a:t>پیامبر اکرم صلی الله علیه و آله مطیع محض پروردگار بود. این یعنی درس بندگی، تا فردی بنده کامل نشود، به وی این مقام و خُلق عظیم اعطا نمی شود.</a:t>
          </a:r>
          <a:endParaRPr lang="fa-IR" sz="2400" b="1" kern="1200" dirty="0">
            <a:solidFill>
              <a:schemeClr val="tx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cs typeface="B Zar" panose="00000400000000000000" pitchFamily="2" charset="-78"/>
          </a:endParaRPr>
        </a:p>
      </dsp:txBody>
      <dsp:txXfrm>
        <a:off x="5086669" y="3274386"/>
        <a:ext cx="3945398" cy="2069057"/>
      </dsp:txXfrm>
    </dsp:sp>
    <dsp:sp modelId="{875DE2D3-A351-4BC5-94A7-BB2EE5368303}">
      <dsp:nvSpPr>
        <dsp:cNvPr id="0" name=""/>
        <dsp:cNvSpPr/>
      </dsp:nvSpPr>
      <dsp:spPr>
        <a:xfrm>
          <a:off x="2394208" y="1614513"/>
          <a:ext cx="4402799" cy="4402799"/>
        </a:xfrm>
        <a:custGeom>
          <a:avLst/>
          <a:gdLst/>
          <a:ahLst/>
          <a:cxnLst/>
          <a:rect l="0" t="0" r="0" b="0"/>
          <a:pathLst>
            <a:path>
              <a:moveTo>
                <a:pt x="3186853" y="4169912"/>
              </a:moveTo>
              <a:arcTo wR="2201399" hR="2201399" stAng="3804424" swAng="3181448"/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6014B-1E4D-43FE-A5F4-CA5B3DE02184}">
      <dsp:nvSpPr>
        <dsp:cNvPr id="0" name=""/>
        <dsp:cNvSpPr/>
      </dsp:nvSpPr>
      <dsp:spPr>
        <a:xfrm>
          <a:off x="13524" y="3158304"/>
          <a:ext cx="4214477" cy="230121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B Zar" panose="00000400000000000000" pitchFamily="2" charset="-78"/>
            </a:rPr>
            <a:t>از آغاز بعثت به هیچ عنوان فردگرا و خود فکر نبودند، چون دنبال ساختن نظامی بود که همگی در آن یکدل باشند.</a:t>
          </a:r>
          <a:endParaRPr lang="fa-IR" sz="2400" b="1" kern="1200" dirty="0">
            <a:solidFill>
              <a:schemeClr val="tx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cs typeface="B Zar" panose="00000400000000000000" pitchFamily="2" charset="-78"/>
          </a:endParaRPr>
        </a:p>
      </dsp:txBody>
      <dsp:txXfrm>
        <a:off x="125860" y="3270640"/>
        <a:ext cx="3989805" cy="2076538"/>
      </dsp:txXfrm>
    </dsp:sp>
    <dsp:sp modelId="{3F0B4A46-7D0C-4778-9F3A-7D679BE36368}">
      <dsp:nvSpPr>
        <dsp:cNvPr id="0" name=""/>
        <dsp:cNvSpPr/>
      </dsp:nvSpPr>
      <dsp:spPr>
        <a:xfrm>
          <a:off x="2784918" y="2064860"/>
          <a:ext cx="4402799" cy="4402799"/>
        </a:xfrm>
        <a:custGeom>
          <a:avLst/>
          <a:gdLst/>
          <a:ahLst/>
          <a:cxnLst/>
          <a:rect l="0" t="0" r="0" b="0"/>
          <a:pathLst>
            <a:path>
              <a:moveTo>
                <a:pt x="378225" y="967626"/>
              </a:moveTo>
              <a:arcTo wR="2201399" hR="2201399" stAng="12845214" swAng="701927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B4CD5-4116-4E2B-A891-88DE2E296997}">
      <dsp:nvSpPr>
        <dsp:cNvPr id="0" name=""/>
        <dsp:cNvSpPr/>
      </dsp:nvSpPr>
      <dsp:spPr>
        <a:xfrm>
          <a:off x="4162727" y="141"/>
          <a:ext cx="1846475" cy="123098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rPr>
            <a:t>عاری از قساوت</a:t>
          </a:r>
          <a:endParaRPr lang="fa-IR" sz="2300" kern="1200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B Titr" panose="00000700000000000000" pitchFamily="2" charset="-78"/>
          </a:endParaRPr>
        </a:p>
      </dsp:txBody>
      <dsp:txXfrm>
        <a:off x="4198781" y="36195"/>
        <a:ext cx="1774367" cy="1158875"/>
      </dsp:txXfrm>
    </dsp:sp>
    <dsp:sp modelId="{0BE0A01B-E982-4B74-889F-B84335C3FF1C}">
      <dsp:nvSpPr>
        <dsp:cNvPr id="0" name=""/>
        <dsp:cNvSpPr/>
      </dsp:nvSpPr>
      <dsp:spPr>
        <a:xfrm>
          <a:off x="3285652" y="1231124"/>
          <a:ext cx="1800313" cy="492393"/>
        </a:xfrm>
        <a:custGeom>
          <a:avLst/>
          <a:gdLst/>
          <a:ahLst/>
          <a:cxnLst/>
          <a:rect l="0" t="0" r="0" b="0"/>
          <a:pathLst>
            <a:path>
              <a:moveTo>
                <a:pt x="1800313" y="0"/>
              </a:moveTo>
              <a:lnTo>
                <a:pt x="1800313" y="246196"/>
              </a:lnTo>
              <a:lnTo>
                <a:pt x="0" y="246196"/>
              </a:lnTo>
              <a:lnTo>
                <a:pt x="0" y="49239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B1EAE-7422-43F1-87EF-27BC545C9AAF}">
      <dsp:nvSpPr>
        <dsp:cNvPr id="0" name=""/>
        <dsp:cNvSpPr/>
      </dsp:nvSpPr>
      <dsp:spPr>
        <a:xfrm>
          <a:off x="2362414" y="1723517"/>
          <a:ext cx="1846475" cy="123098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rPr>
            <a:t>عاری از ظلم و کینه</a:t>
          </a:r>
          <a:endParaRPr lang="fa-IR" sz="2300" kern="1200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B Titr" panose="00000700000000000000" pitchFamily="2" charset="-78"/>
          </a:endParaRPr>
        </a:p>
      </dsp:txBody>
      <dsp:txXfrm>
        <a:off x="2398468" y="1759571"/>
        <a:ext cx="1774367" cy="1158875"/>
      </dsp:txXfrm>
    </dsp:sp>
    <dsp:sp modelId="{57514657-C352-4C51-A918-0C9C92663FF0}">
      <dsp:nvSpPr>
        <dsp:cNvPr id="0" name=""/>
        <dsp:cNvSpPr/>
      </dsp:nvSpPr>
      <dsp:spPr>
        <a:xfrm>
          <a:off x="2085443" y="2954501"/>
          <a:ext cx="1200208" cy="492393"/>
        </a:xfrm>
        <a:custGeom>
          <a:avLst/>
          <a:gdLst/>
          <a:ahLst/>
          <a:cxnLst/>
          <a:rect l="0" t="0" r="0" b="0"/>
          <a:pathLst>
            <a:path>
              <a:moveTo>
                <a:pt x="1200208" y="0"/>
              </a:moveTo>
              <a:lnTo>
                <a:pt x="1200208" y="246196"/>
              </a:lnTo>
              <a:lnTo>
                <a:pt x="0" y="246196"/>
              </a:lnTo>
              <a:lnTo>
                <a:pt x="0" y="49239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3842E-F87A-4012-8ECC-BD61C6C7B15F}">
      <dsp:nvSpPr>
        <dsp:cNvPr id="0" name=""/>
        <dsp:cNvSpPr/>
      </dsp:nvSpPr>
      <dsp:spPr>
        <a:xfrm>
          <a:off x="1162205" y="3446894"/>
          <a:ext cx="1846475" cy="123098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rPr>
            <a:t>عاری از طاغوت</a:t>
          </a:r>
          <a:endParaRPr lang="fa-IR" sz="2300" kern="1200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B Titr" panose="00000700000000000000" pitchFamily="2" charset="-78"/>
          </a:endParaRPr>
        </a:p>
      </dsp:txBody>
      <dsp:txXfrm>
        <a:off x="1198259" y="3482948"/>
        <a:ext cx="1774367" cy="1158875"/>
      </dsp:txXfrm>
    </dsp:sp>
    <dsp:sp modelId="{D289F94D-7A3A-4AE7-86C3-05677C940C8A}">
      <dsp:nvSpPr>
        <dsp:cNvPr id="0" name=""/>
        <dsp:cNvSpPr/>
      </dsp:nvSpPr>
      <dsp:spPr>
        <a:xfrm>
          <a:off x="3285652" y="2954501"/>
          <a:ext cx="1200208" cy="492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96"/>
              </a:lnTo>
              <a:lnTo>
                <a:pt x="1200208" y="246196"/>
              </a:lnTo>
              <a:lnTo>
                <a:pt x="1200208" y="49239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A442C-21B4-4F23-9D81-F4B177D1E884}">
      <dsp:nvSpPr>
        <dsp:cNvPr id="0" name=""/>
        <dsp:cNvSpPr/>
      </dsp:nvSpPr>
      <dsp:spPr>
        <a:xfrm>
          <a:off x="3562623" y="3446894"/>
          <a:ext cx="1846475" cy="123098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rPr>
            <a:t>عاری از شهوت</a:t>
          </a:r>
          <a:endParaRPr lang="fa-IR" sz="2300" kern="1200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B Titr" panose="00000700000000000000" pitchFamily="2" charset="-78"/>
          </a:endParaRPr>
        </a:p>
      </dsp:txBody>
      <dsp:txXfrm>
        <a:off x="3598677" y="3482948"/>
        <a:ext cx="1774367" cy="1158875"/>
      </dsp:txXfrm>
    </dsp:sp>
    <dsp:sp modelId="{60B1EDE1-C9E5-49D3-877D-FC495FC060B4}">
      <dsp:nvSpPr>
        <dsp:cNvPr id="0" name=""/>
        <dsp:cNvSpPr/>
      </dsp:nvSpPr>
      <dsp:spPr>
        <a:xfrm>
          <a:off x="5085965" y="1231124"/>
          <a:ext cx="1800313" cy="492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96"/>
              </a:lnTo>
              <a:lnTo>
                <a:pt x="1800313" y="246196"/>
              </a:lnTo>
              <a:lnTo>
                <a:pt x="1800313" y="49239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F0DF4-E3A5-4E20-B949-97C5D259C0AD}">
      <dsp:nvSpPr>
        <dsp:cNvPr id="0" name=""/>
        <dsp:cNvSpPr/>
      </dsp:nvSpPr>
      <dsp:spPr>
        <a:xfrm>
          <a:off x="5963041" y="1723517"/>
          <a:ext cx="1846475" cy="123098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rPr>
            <a:t>عاری از شقاوت</a:t>
          </a:r>
          <a:endParaRPr lang="fa-IR" sz="2300" kern="1200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B Titr" panose="00000700000000000000" pitchFamily="2" charset="-78"/>
          </a:endParaRPr>
        </a:p>
      </dsp:txBody>
      <dsp:txXfrm>
        <a:off x="5999095" y="1759571"/>
        <a:ext cx="1774367" cy="1158875"/>
      </dsp:txXfrm>
    </dsp:sp>
    <dsp:sp modelId="{3B710D3D-CE27-45C0-A378-EDB19AC26FE6}">
      <dsp:nvSpPr>
        <dsp:cNvPr id="0" name=""/>
        <dsp:cNvSpPr/>
      </dsp:nvSpPr>
      <dsp:spPr>
        <a:xfrm>
          <a:off x="6840558" y="2954501"/>
          <a:ext cx="91440" cy="492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239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8F7CB-1E38-4CE3-80BE-7970F848ABBF}">
      <dsp:nvSpPr>
        <dsp:cNvPr id="0" name=""/>
        <dsp:cNvSpPr/>
      </dsp:nvSpPr>
      <dsp:spPr>
        <a:xfrm>
          <a:off x="5963041" y="3446894"/>
          <a:ext cx="1846475" cy="123098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rPr>
            <a:t>حاکم بودن ولایت الهی</a:t>
          </a:r>
          <a:endParaRPr lang="fa-IR" sz="2300" kern="1200" dirty="0"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cs typeface="B Titr" panose="00000700000000000000" pitchFamily="2" charset="-78"/>
          </a:endParaRPr>
        </a:p>
      </dsp:txBody>
      <dsp:txXfrm>
        <a:off x="5999095" y="3482948"/>
        <a:ext cx="1774367" cy="1158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C5DAD-7490-431D-8562-EFAC1EA66267}">
      <dsp:nvSpPr>
        <dsp:cNvPr id="0" name=""/>
        <dsp:cNvSpPr/>
      </dsp:nvSpPr>
      <dsp:spPr>
        <a:xfrm>
          <a:off x="3844967" y="1515"/>
          <a:ext cx="1268533" cy="12685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ایمان و معنویت</a:t>
          </a:r>
          <a:endParaRPr lang="fa-IR" sz="24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4030739" y="187287"/>
        <a:ext cx="896989" cy="896989"/>
      </dsp:txXfrm>
    </dsp:sp>
    <dsp:sp modelId="{CCAF0E4B-8218-44EB-A4E1-A16E51C8056A}">
      <dsp:nvSpPr>
        <dsp:cNvPr id="0" name=""/>
        <dsp:cNvSpPr/>
      </dsp:nvSpPr>
      <dsp:spPr>
        <a:xfrm rot="1542857">
          <a:off x="5160291" y="831032"/>
          <a:ext cx="337788" cy="4281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5165309" y="894674"/>
        <a:ext cx="236452" cy="256877"/>
      </dsp:txXfrm>
    </dsp:sp>
    <dsp:sp modelId="{4CEC59D8-A902-47A2-AFB3-7CD75F01F6DA}">
      <dsp:nvSpPr>
        <dsp:cNvPr id="0" name=""/>
        <dsp:cNvSpPr/>
      </dsp:nvSpPr>
      <dsp:spPr>
        <a:xfrm>
          <a:off x="5562096" y="828441"/>
          <a:ext cx="1268533" cy="1268533"/>
        </a:xfrm>
        <a:prstGeom prst="ellipse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قسط و عدل</a:t>
          </a:r>
          <a:endParaRPr lang="fa-IR" sz="24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5747868" y="1014213"/>
        <a:ext cx="896989" cy="896989"/>
      </dsp:txXfrm>
    </dsp:sp>
    <dsp:sp modelId="{F6FA4148-C154-4135-86AF-00134CEDDBCB}">
      <dsp:nvSpPr>
        <dsp:cNvPr id="0" name=""/>
        <dsp:cNvSpPr/>
      </dsp:nvSpPr>
      <dsp:spPr>
        <a:xfrm rot="4628571">
          <a:off x="6237389" y="2168365"/>
          <a:ext cx="337788" cy="4281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6276782" y="2204593"/>
        <a:ext cx="236452" cy="256877"/>
      </dsp:txXfrm>
    </dsp:sp>
    <dsp:sp modelId="{42CAC210-671D-40DE-AAA2-E2975A9B08EC}">
      <dsp:nvSpPr>
        <dsp:cNvPr id="0" name=""/>
        <dsp:cNvSpPr/>
      </dsp:nvSpPr>
      <dsp:spPr>
        <a:xfrm>
          <a:off x="5986192" y="2686526"/>
          <a:ext cx="1268533" cy="1268533"/>
        </a:xfrm>
        <a:prstGeom prst="ellips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علم و معرفت</a:t>
          </a:r>
          <a:endParaRPr lang="fa-IR" sz="24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6171964" y="2872298"/>
        <a:ext cx="896989" cy="896989"/>
      </dsp:txXfrm>
    </dsp:sp>
    <dsp:sp modelId="{4AB5B4F7-1C60-4947-80F7-EA530EEE1026}">
      <dsp:nvSpPr>
        <dsp:cNvPr id="0" name=""/>
        <dsp:cNvSpPr/>
      </dsp:nvSpPr>
      <dsp:spPr>
        <a:xfrm rot="7714286">
          <a:off x="5863380" y="3844288"/>
          <a:ext cx="337788" cy="4281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>
            <a:solidFill>
              <a:schemeClr val="tx1"/>
            </a:solidFill>
            <a:cs typeface="B Zar" panose="00000400000000000000" pitchFamily="2" charset="-78"/>
          </a:endParaRPr>
        </a:p>
      </dsp:txBody>
      <dsp:txXfrm rot="10800000">
        <a:off x="5945639" y="3890300"/>
        <a:ext cx="236452" cy="256877"/>
      </dsp:txXfrm>
    </dsp:sp>
    <dsp:sp modelId="{1E59B117-C8F6-4960-AF25-18BD3EAFC9E1}">
      <dsp:nvSpPr>
        <dsp:cNvPr id="0" name=""/>
        <dsp:cNvSpPr/>
      </dsp:nvSpPr>
      <dsp:spPr>
        <a:xfrm>
          <a:off x="4797902" y="4176595"/>
          <a:ext cx="1268533" cy="1268533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صلاح اخلاقی و رفتاری</a:t>
          </a:r>
          <a:endParaRPr lang="fa-IR" sz="20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4983674" y="4362367"/>
        <a:ext cx="896989" cy="896989"/>
      </dsp:txXfrm>
    </dsp:sp>
    <dsp:sp modelId="{C63F8965-BC56-498B-986D-9E126A9695C9}">
      <dsp:nvSpPr>
        <dsp:cNvPr id="0" name=""/>
        <dsp:cNvSpPr/>
      </dsp:nvSpPr>
      <dsp:spPr>
        <a:xfrm rot="10800000">
          <a:off x="4319899" y="4596797"/>
          <a:ext cx="337788" cy="4281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>
            <a:solidFill>
              <a:schemeClr val="tx1"/>
            </a:solidFill>
            <a:cs typeface="B Zar" panose="00000400000000000000" pitchFamily="2" charset="-78"/>
          </a:endParaRPr>
        </a:p>
      </dsp:txBody>
      <dsp:txXfrm rot="10800000">
        <a:off x="4421235" y="4682423"/>
        <a:ext cx="236452" cy="256877"/>
      </dsp:txXfrm>
    </dsp:sp>
    <dsp:sp modelId="{B22F7145-5C74-4A77-AAB7-CA091D5B4ACB}">
      <dsp:nvSpPr>
        <dsp:cNvPr id="0" name=""/>
        <dsp:cNvSpPr/>
      </dsp:nvSpPr>
      <dsp:spPr>
        <a:xfrm>
          <a:off x="2892032" y="4176595"/>
          <a:ext cx="1268533" cy="1268533"/>
        </a:xfrm>
        <a:prstGeom prst="ellips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صفا و اخوت</a:t>
          </a:r>
          <a:endParaRPr lang="fa-IR" sz="24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3077804" y="4362367"/>
        <a:ext cx="896989" cy="896989"/>
      </dsp:txXfrm>
    </dsp:sp>
    <dsp:sp modelId="{065A793D-81AF-478E-B4BD-B8B50D9ABD16}">
      <dsp:nvSpPr>
        <dsp:cNvPr id="0" name=""/>
        <dsp:cNvSpPr/>
      </dsp:nvSpPr>
      <dsp:spPr>
        <a:xfrm rot="13885714">
          <a:off x="2769220" y="3859236"/>
          <a:ext cx="337788" cy="4281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>
            <a:solidFill>
              <a:schemeClr val="tx1"/>
            </a:solidFill>
            <a:cs typeface="B Zar" panose="00000400000000000000" pitchFamily="2" charset="-78"/>
          </a:endParaRPr>
        </a:p>
      </dsp:txBody>
      <dsp:txXfrm rot="10800000">
        <a:off x="2851479" y="3984476"/>
        <a:ext cx="236452" cy="256877"/>
      </dsp:txXfrm>
    </dsp:sp>
    <dsp:sp modelId="{3DBE11CC-B8EB-43BF-9626-3F7E71E4AEED}">
      <dsp:nvSpPr>
        <dsp:cNvPr id="0" name=""/>
        <dsp:cNvSpPr/>
      </dsp:nvSpPr>
      <dsp:spPr>
        <a:xfrm>
          <a:off x="1703742" y="2686526"/>
          <a:ext cx="1268533" cy="1268533"/>
        </a:xfrm>
        <a:prstGeom prst="ellipse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اقتدار و عزت</a:t>
          </a:r>
          <a:endParaRPr lang="fa-IR" sz="24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1889514" y="2872298"/>
        <a:ext cx="896989" cy="896989"/>
      </dsp:txXfrm>
    </dsp:sp>
    <dsp:sp modelId="{F9038DE8-EC51-4E75-A4CB-132C9A162044}">
      <dsp:nvSpPr>
        <dsp:cNvPr id="0" name=""/>
        <dsp:cNvSpPr/>
      </dsp:nvSpPr>
      <dsp:spPr>
        <a:xfrm rot="16971429">
          <a:off x="2379270" y="2187712"/>
          <a:ext cx="336995" cy="4281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2418571" y="2322620"/>
        <a:ext cx="235897" cy="256877"/>
      </dsp:txXfrm>
    </dsp:sp>
    <dsp:sp modelId="{007DD54D-1A98-48DB-B8CC-9E1179984B7A}">
      <dsp:nvSpPr>
        <dsp:cNvPr id="0" name=""/>
        <dsp:cNvSpPr/>
      </dsp:nvSpPr>
      <dsp:spPr>
        <a:xfrm>
          <a:off x="2095421" y="828441"/>
          <a:ext cx="1333367" cy="1268533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کار و حرکت و پیشرفت دائمی</a:t>
          </a:r>
          <a:endParaRPr lang="fa-IR" sz="18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2290688" y="1014213"/>
        <a:ext cx="942833" cy="896989"/>
      </dsp:txXfrm>
    </dsp:sp>
    <dsp:sp modelId="{ED9C7059-8BCB-42C6-B976-9E7048E1C5BE}">
      <dsp:nvSpPr>
        <dsp:cNvPr id="0" name=""/>
        <dsp:cNvSpPr/>
      </dsp:nvSpPr>
      <dsp:spPr>
        <a:xfrm rot="20057143">
          <a:off x="3462068" y="833532"/>
          <a:ext cx="324042" cy="4281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3466882" y="940248"/>
        <a:ext cx="226829" cy="2568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8ECE1-FDDF-4F19-A5BE-978C280F98A6}">
      <dsp:nvSpPr>
        <dsp:cNvPr id="0" name=""/>
        <dsp:cNvSpPr/>
      </dsp:nvSpPr>
      <dsp:spPr>
        <a:xfrm>
          <a:off x="3677516" y="-103665"/>
          <a:ext cx="1749209" cy="11326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ایجاد وحدت</a:t>
          </a:r>
          <a:endParaRPr lang="fa-IR" sz="24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3732808" y="-48373"/>
        <a:ext cx="1638625" cy="1022074"/>
      </dsp:txXfrm>
    </dsp:sp>
    <dsp:sp modelId="{2071DECB-5FF1-4B2D-917B-9DF615CF5BA1}">
      <dsp:nvSpPr>
        <dsp:cNvPr id="0" name=""/>
        <dsp:cNvSpPr/>
      </dsp:nvSpPr>
      <dsp:spPr>
        <a:xfrm>
          <a:off x="2371499" y="462663"/>
          <a:ext cx="4361244" cy="4361244"/>
        </a:xfrm>
        <a:custGeom>
          <a:avLst/>
          <a:gdLst/>
          <a:ahLst/>
          <a:cxnLst/>
          <a:rect l="0" t="0" r="0" b="0"/>
          <a:pathLst>
            <a:path>
              <a:moveTo>
                <a:pt x="3061099" y="185660"/>
              </a:moveTo>
              <a:arcTo wR="2180622" hR="2180622" stAng="17628857" swAng="99471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9CA47-AD55-4739-8F6D-C709EFCF6E80}">
      <dsp:nvSpPr>
        <dsp:cNvPr id="0" name=""/>
        <dsp:cNvSpPr/>
      </dsp:nvSpPr>
      <dsp:spPr>
        <a:xfrm>
          <a:off x="5565990" y="986645"/>
          <a:ext cx="1749209" cy="1132658"/>
        </a:xfrm>
        <a:prstGeom prst="roundRect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برتری فرهنگی</a:t>
          </a:r>
          <a:endParaRPr lang="fa-IR" sz="24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5621282" y="1041937"/>
        <a:ext cx="1638625" cy="1022074"/>
      </dsp:txXfrm>
    </dsp:sp>
    <dsp:sp modelId="{585CAB9E-8CB4-4928-80DD-A24E105EFC56}">
      <dsp:nvSpPr>
        <dsp:cNvPr id="0" name=""/>
        <dsp:cNvSpPr/>
      </dsp:nvSpPr>
      <dsp:spPr>
        <a:xfrm>
          <a:off x="2371499" y="462663"/>
          <a:ext cx="4361244" cy="4361244"/>
        </a:xfrm>
        <a:custGeom>
          <a:avLst/>
          <a:gdLst/>
          <a:ahLst/>
          <a:cxnLst/>
          <a:rect l="0" t="0" r="0" b="0"/>
          <a:pathLst>
            <a:path>
              <a:moveTo>
                <a:pt x="4299848" y="1666819"/>
              </a:moveTo>
              <a:arcTo wR="2180622" hR="2180622" stAng="20782302" swAng="1635396"/>
            </a:path>
          </a:pathLst>
        </a:custGeom>
        <a:noFill/>
        <a:ln w="635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29426-6E5A-4673-A95F-E1E5DCF37BE7}">
      <dsp:nvSpPr>
        <dsp:cNvPr id="0" name=""/>
        <dsp:cNvSpPr/>
      </dsp:nvSpPr>
      <dsp:spPr>
        <a:xfrm>
          <a:off x="5565990" y="3167267"/>
          <a:ext cx="1749209" cy="1132658"/>
        </a:xfrm>
        <a:prstGeom prst="roundRect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ارتباط بامناطق دوردست</a:t>
          </a:r>
          <a:endParaRPr lang="fa-IR" sz="22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5621282" y="3222559"/>
        <a:ext cx="1638625" cy="1022074"/>
      </dsp:txXfrm>
    </dsp:sp>
    <dsp:sp modelId="{B5586282-D65C-4FC1-B68B-1FA3AAD05FFD}">
      <dsp:nvSpPr>
        <dsp:cNvPr id="0" name=""/>
        <dsp:cNvSpPr/>
      </dsp:nvSpPr>
      <dsp:spPr>
        <a:xfrm>
          <a:off x="2371499" y="462663"/>
          <a:ext cx="4361244" cy="4361244"/>
        </a:xfrm>
        <a:custGeom>
          <a:avLst/>
          <a:gdLst/>
          <a:ahLst/>
          <a:cxnLst/>
          <a:rect l="0" t="0" r="0" b="0"/>
          <a:pathLst>
            <a:path>
              <a:moveTo>
                <a:pt x="3593718" y="3841426"/>
              </a:moveTo>
              <a:arcTo wR="2180622" hR="2180622" stAng="2976431" swAng="994712"/>
            </a:path>
          </a:pathLst>
        </a:custGeom>
        <a:noFill/>
        <a:ln w="635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E97CD-47A5-4D34-ADC9-890EA4105EA8}">
      <dsp:nvSpPr>
        <dsp:cNvPr id="0" name=""/>
        <dsp:cNvSpPr/>
      </dsp:nvSpPr>
      <dsp:spPr>
        <a:xfrm>
          <a:off x="3677516" y="4257578"/>
          <a:ext cx="1749209" cy="1132658"/>
        </a:xfrm>
        <a:prstGeom prst="roundRect">
          <a:avLst/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ایجاد اخوت</a:t>
          </a:r>
          <a:endParaRPr lang="fa-IR" sz="24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3732808" y="4312870"/>
        <a:ext cx="1638625" cy="1022074"/>
      </dsp:txXfrm>
    </dsp:sp>
    <dsp:sp modelId="{919E79AB-FC76-427D-B0E7-84ECC9D635B5}">
      <dsp:nvSpPr>
        <dsp:cNvPr id="0" name=""/>
        <dsp:cNvSpPr/>
      </dsp:nvSpPr>
      <dsp:spPr>
        <a:xfrm>
          <a:off x="2371499" y="462663"/>
          <a:ext cx="4361244" cy="4361244"/>
        </a:xfrm>
        <a:custGeom>
          <a:avLst/>
          <a:gdLst/>
          <a:ahLst/>
          <a:cxnLst/>
          <a:rect l="0" t="0" r="0" b="0"/>
          <a:pathLst>
            <a:path>
              <a:moveTo>
                <a:pt x="1300145" y="4175584"/>
              </a:moveTo>
              <a:arcTo wR="2180622" hR="2180622" stAng="6828857" swAng="994712"/>
            </a:path>
          </a:pathLst>
        </a:custGeom>
        <a:noFill/>
        <a:ln w="635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828A2-0B46-4F56-850D-572EF5011120}">
      <dsp:nvSpPr>
        <dsp:cNvPr id="0" name=""/>
        <dsp:cNvSpPr/>
      </dsp:nvSpPr>
      <dsp:spPr>
        <a:xfrm>
          <a:off x="1789042" y="3167267"/>
          <a:ext cx="1749209" cy="1132658"/>
        </a:xfrm>
        <a:prstGeom prst="roundRect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از بین بردن تبعیض نژادی</a:t>
          </a:r>
          <a:endParaRPr lang="fa-IR" sz="24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1844334" y="3222559"/>
        <a:ext cx="1638625" cy="1022074"/>
      </dsp:txXfrm>
    </dsp:sp>
    <dsp:sp modelId="{724624E6-FA11-41B0-BB11-CAB961C00B0C}">
      <dsp:nvSpPr>
        <dsp:cNvPr id="0" name=""/>
        <dsp:cNvSpPr/>
      </dsp:nvSpPr>
      <dsp:spPr>
        <a:xfrm>
          <a:off x="2371499" y="462663"/>
          <a:ext cx="4361244" cy="4361244"/>
        </a:xfrm>
        <a:custGeom>
          <a:avLst/>
          <a:gdLst/>
          <a:ahLst/>
          <a:cxnLst/>
          <a:rect l="0" t="0" r="0" b="0"/>
          <a:pathLst>
            <a:path>
              <a:moveTo>
                <a:pt x="61396" y="2694425"/>
              </a:moveTo>
              <a:arcTo wR="2180622" hR="2180622" stAng="9982302" swAng="1635396"/>
            </a:path>
          </a:pathLst>
        </a:custGeom>
        <a:noFill/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E5B31-8A7D-4C19-94C7-7D34AAB5C3C1}">
      <dsp:nvSpPr>
        <dsp:cNvPr id="0" name=""/>
        <dsp:cNvSpPr/>
      </dsp:nvSpPr>
      <dsp:spPr>
        <a:xfrm>
          <a:off x="1789042" y="986645"/>
          <a:ext cx="1749209" cy="1132658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از بین بردن اشرافیگری</a:t>
          </a:r>
          <a:endParaRPr lang="fa-IR" sz="24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1844334" y="1041937"/>
        <a:ext cx="1638625" cy="1022074"/>
      </dsp:txXfrm>
    </dsp:sp>
    <dsp:sp modelId="{BD4E3C94-67AC-4430-A2BD-6A432E4FA4B7}">
      <dsp:nvSpPr>
        <dsp:cNvPr id="0" name=""/>
        <dsp:cNvSpPr/>
      </dsp:nvSpPr>
      <dsp:spPr>
        <a:xfrm>
          <a:off x="2371499" y="462663"/>
          <a:ext cx="4361244" cy="4361244"/>
        </a:xfrm>
        <a:custGeom>
          <a:avLst/>
          <a:gdLst/>
          <a:ahLst/>
          <a:cxnLst/>
          <a:rect l="0" t="0" r="0" b="0"/>
          <a:pathLst>
            <a:path>
              <a:moveTo>
                <a:pt x="767525" y="519817"/>
              </a:moveTo>
              <a:arcTo wR="2180622" hR="2180622" stAng="13776431" swAng="994712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6B13E-F918-4339-9B90-297496005453}">
      <dsp:nvSpPr>
        <dsp:cNvPr id="0" name=""/>
        <dsp:cNvSpPr/>
      </dsp:nvSpPr>
      <dsp:spPr>
        <a:xfrm>
          <a:off x="30889" y="2563549"/>
          <a:ext cx="2514339" cy="75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solidFill>
                <a:schemeClr val="tx1"/>
              </a:solidFill>
              <a:cs typeface="B Zar" panose="00000400000000000000" pitchFamily="2" charset="-78"/>
            </a:rPr>
            <a:t>شالوده ریزی نظام</a:t>
          </a:r>
          <a:endParaRPr lang="fa-IR" sz="28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30889" y="2563549"/>
        <a:ext cx="2514339" cy="752961"/>
      </dsp:txXfrm>
    </dsp:sp>
    <dsp:sp modelId="{04062362-2303-44A6-B0D3-1F8787C0B669}">
      <dsp:nvSpPr>
        <dsp:cNvPr id="0" name=""/>
        <dsp:cNvSpPr/>
      </dsp:nvSpPr>
      <dsp:spPr>
        <a:xfrm>
          <a:off x="143038" y="2334544"/>
          <a:ext cx="181749" cy="1817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E440E9-ACF8-4F36-9F59-F3FD7C146277}">
      <dsp:nvSpPr>
        <dsp:cNvPr id="0" name=""/>
        <dsp:cNvSpPr/>
      </dsp:nvSpPr>
      <dsp:spPr>
        <a:xfrm>
          <a:off x="270262" y="2080095"/>
          <a:ext cx="181749" cy="181749"/>
        </a:xfrm>
        <a:prstGeom prst="ellipse">
          <a:avLst/>
        </a:prstGeom>
        <a:gradFill rotWithShape="0">
          <a:gsLst>
            <a:gs pos="0">
              <a:schemeClr val="accent4">
                <a:hueOff val="577538"/>
                <a:satOff val="-2665"/>
                <a:lumOff val="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77538"/>
                <a:satOff val="-2665"/>
                <a:lumOff val="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77538"/>
                <a:satOff val="-2665"/>
                <a:lumOff val="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764956-D6CB-4E2F-90E8-09DF4F158000}">
      <dsp:nvSpPr>
        <dsp:cNvPr id="0" name=""/>
        <dsp:cNvSpPr/>
      </dsp:nvSpPr>
      <dsp:spPr>
        <a:xfrm>
          <a:off x="575601" y="2130985"/>
          <a:ext cx="285606" cy="285606"/>
        </a:xfrm>
        <a:prstGeom prst="ellipse">
          <a:avLst/>
        </a:prstGeom>
        <a:gradFill rotWithShape="0">
          <a:gsLst>
            <a:gs pos="0">
              <a:schemeClr val="accent4">
                <a:hueOff val="1155077"/>
                <a:satOff val="-5330"/>
                <a:lumOff val="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155077"/>
                <a:satOff val="-5330"/>
                <a:lumOff val="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155077"/>
                <a:satOff val="-5330"/>
                <a:lumOff val="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038B0C-E86C-4DA3-9D09-DB0F39120F05}">
      <dsp:nvSpPr>
        <dsp:cNvPr id="0" name=""/>
        <dsp:cNvSpPr/>
      </dsp:nvSpPr>
      <dsp:spPr>
        <a:xfrm>
          <a:off x="830050" y="1851091"/>
          <a:ext cx="181749" cy="181749"/>
        </a:xfrm>
        <a:prstGeom prst="ellipse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31A1B5-5528-4BA7-84E0-E3E213578CFE}">
      <dsp:nvSpPr>
        <dsp:cNvPr id="0" name=""/>
        <dsp:cNvSpPr/>
      </dsp:nvSpPr>
      <dsp:spPr>
        <a:xfrm>
          <a:off x="1160834" y="1749311"/>
          <a:ext cx="181749" cy="181749"/>
        </a:xfrm>
        <a:prstGeom prst="ellipse">
          <a:avLst/>
        </a:prstGeom>
        <a:gradFill rotWithShape="0">
          <a:gsLst>
            <a:gs pos="0">
              <a:schemeClr val="accent4">
                <a:hueOff val="2310154"/>
                <a:satOff val="-10660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310154"/>
                <a:satOff val="-10660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310154"/>
                <a:satOff val="-10660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B25746-75C7-4CE4-A9A1-BD6C73CF4F1B}">
      <dsp:nvSpPr>
        <dsp:cNvPr id="0" name=""/>
        <dsp:cNvSpPr/>
      </dsp:nvSpPr>
      <dsp:spPr>
        <a:xfrm>
          <a:off x="1567953" y="1927426"/>
          <a:ext cx="181749" cy="181749"/>
        </a:xfrm>
        <a:prstGeom prst="ellipse">
          <a:avLst/>
        </a:prstGeom>
        <a:gradFill rotWithShape="0">
          <a:gsLst>
            <a:gs pos="0">
              <a:schemeClr val="accent4">
                <a:hueOff val="2887692"/>
                <a:satOff val="-13324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87692"/>
                <a:satOff val="-13324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87692"/>
                <a:satOff val="-13324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0CF9F4-727D-49DA-9393-A0742D3F071D}">
      <dsp:nvSpPr>
        <dsp:cNvPr id="0" name=""/>
        <dsp:cNvSpPr/>
      </dsp:nvSpPr>
      <dsp:spPr>
        <a:xfrm>
          <a:off x="1822402" y="2054650"/>
          <a:ext cx="285606" cy="285606"/>
        </a:xfrm>
        <a:prstGeom prst="ellips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AD3079-0C4E-42AA-B1EA-EAE0D9C5D81D}">
      <dsp:nvSpPr>
        <dsp:cNvPr id="0" name=""/>
        <dsp:cNvSpPr/>
      </dsp:nvSpPr>
      <dsp:spPr>
        <a:xfrm>
          <a:off x="2178631" y="2334544"/>
          <a:ext cx="181749" cy="181749"/>
        </a:xfrm>
        <a:prstGeom prst="ellipse">
          <a:avLst/>
        </a:prstGeom>
        <a:gradFill rotWithShape="0">
          <a:gsLst>
            <a:gs pos="0">
              <a:schemeClr val="accent4">
                <a:hueOff val="4042769"/>
                <a:satOff val="-18654"/>
                <a:lumOff val="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042769"/>
                <a:satOff val="-18654"/>
                <a:lumOff val="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042769"/>
                <a:satOff val="-18654"/>
                <a:lumOff val="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6A04E4-30CF-4488-BB20-35967B80C903}">
      <dsp:nvSpPr>
        <dsp:cNvPr id="0" name=""/>
        <dsp:cNvSpPr/>
      </dsp:nvSpPr>
      <dsp:spPr>
        <a:xfrm>
          <a:off x="2331300" y="2614438"/>
          <a:ext cx="181749" cy="181749"/>
        </a:xfrm>
        <a:prstGeom prst="ellipse">
          <a:avLst/>
        </a:prstGeom>
        <a:gradFill rotWithShape="0">
          <a:gsLst>
            <a:gs pos="0">
              <a:schemeClr val="accent4">
                <a:hueOff val="4620308"/>
                <a:satOff val="-21319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620308"/>
                <a:satOff val="-21319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620308"/>
                <a:satOff val="-21319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DC3B6F-A9A6-4C8B-8869-AF3405BEE1D7}">
      <dsp:nvSpPr>
        <dsp:cNvPr id="0" name=""/>
        <dsp:cNvSpPr/>
      </dsp:nvSpPr>
      <dsp:spPr>
        <a:xfrm>
          <a:off x="1008165" y="2080095"/>
          <a:ext cx="467355" cy="467355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68016C-AB19-4823-9647-8A6C2277A7B0}">
      <dsp:nvSpPr>
        <dsp:cNvPr id="0" name=""/>
        <dsp:cNvSpPr/>
      </dsp:nvSpPr>
      <dsp:spPr>
        <a:xfrm>
          <a:off x="15813" y="3047002"/>
          <a:ext cx="181749" cy="181749"/>
        </a:xfrm>
        <a:prstGeom prst="ellipse">
          <a:avLst/>
        </a:prstGeom>
        <a:gradFill rotWithShape="0">
          <a:gsLst>
            <a:gs pos="0">
              <a:schemeClr val="accent4">
                <a:hueOff val="5775385"/>
                <a:satOff val="-26649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775385"/>
                <a:satOff val="-26649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775385"/>
                <a:satOff val="-26649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85C236-8808-44CE-A59A-4E87F6245F6A}">
      <dsp:nvSpPr>
        <dsp:cNvPr id="0" name=""/>
        <dsp:cNvSpPr/>
      </dsp:nvSpPr>
      <dsp:spPr>
        <a:xfrm>
          <a:off x="168483" y="3276006"/>
          <a:ext cx="285606" cy="285606"/>
        </a:xfrm>
        <a:prstGeom prst="ellipse">
          <a:avLst/>
        </a:prstGeom>
        <a:gradFill rotWithShape="0">
          <a:gsLst>
            <a:gs pos="0">
              <a:schemeClr val="accent4">
                <a:hueOff val="6352923"/>
                <a:satOff val="-29314"/>
                <a:lumOff val="10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352923"/>
                <a:satOff val="-29314"/>
                <a:lumOff val="10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352923"/>
                <a:satOff val="-29314"/>
                <a:lumOff val="10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4AF7D-461A-4D4A-8ACE-16FF544A5FE7}">
      <dsp:nvSpPr>
        <dsp:cNvPr id="0" name=""/>
        <dsp:cNvSpPr/>
      </dsp:nvSpPr>
      <dsp:spPr>
        <a:xfrm>
          <a:off x="550156" y="3479566"/>
          <a:ext cx="415427" cy="415427"/>
        </a:xfrm>
        <a:prstGeom prst="ellips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8F1BB0-BAB0-42CA-B113-157690735DCF}">
      <dsp:nvSpPr>
        <dsp:cNvPr id="0" name=""/>
        <dsp:cNvSpPr/>
      </dsp:nvSpPr>
      <dsp:spPr>
        <a:xfrm>
          <a:off x="1084500" y="3810349"/>
          <a:ext cx="181749" cy="181749"/>
        </a:xfrm>
        <a:prstGeom prst="ellipse">
          <a:avLst/>
        </a:prstGeom>
        <a:gradFill rotWithShape="0">
          <a:gsLst>
            <a:gs pos="0">
              <a:schemeClr val="accent4">
                <a:hueOff val="7508000"/>
                <a:satOff val="-34644"/>
                <a:lumOff val="1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508000"/>
                <a:satOff val="-34644"/>
                <a:lumOff val="1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508000"/>
                <a:satOff val="-34644"/>
                <a:lumOff val="1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093039-ADE6-4220-BC97-8E34D72C8FC2}">
      <dsp:nvSpPr>
        <dsp:cNvPr id="0" name=""/>
        <dsp:cNvSpPr/>
      </dsp:nvSpPr>
      <dsp:spPr>
        <a:xfrm>
          <a:off x="1186279" y="3479566"/>
          <a:ext cx="285606" cy="285606"/>
        </a:xfrm>
        <a:prstGeom prst="ellipse">
          <a:avLst/>
        </a:prstGeom>
        <a:gradFill rotWithShape="0">
          <a:gsLst>
            <a:gs pos="0">
              <a:schemeClr val="accent4">
                <a:hueOff val="8085538"/>
                <a:satOff val="-37308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085538"/>
                <a:satOff val="-37308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085538"/>
                <a:satOff val="-37308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BA3CC2-9B5C-45FC-8268-B8FE4C7FCD4B}">
      <dsp:nvSpPr>
        <dsp:cNvPr id="0" name=""/>
        <dsp:cNvSpPr/>
      </dsp:nvSpPr>
      <dsp:spPr>
        <a:xfrm>
          <a:off x="1440728" y="3835794"/>
          <a:ext cx="181749" cy="181749"/>
        </a:xfrm>
        <a:prstGeom prst="ellipse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323D41-BA70-4655-842F-E8B6B40551E7}">
      <dsp:nvSpPr>
        <dsp:cNvPr id="0" name=""/>
        <dsp:cNvSpPr/>
      </dsp:nvSpPr>
      <dsp:spPr>
        <a:xfrm>
          <a:off x="1669733" y="3428676"/>
          <a:ext cx="415427" cy="415427"/>
        </a:xfrm>
        <a:prstGeom prst="ellipse">
          <a:avLst/>
        </a:prstGeom>
        <a:gradFill rotWithShape="0">
          <a:gsLst>
            <a:gs pos="0">
              <a:schemeClr val="accent4">
                <a:hueOff val="9240615"/>
                <a:satOff val="-42638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240615"/>
                <a:satOff val="-42638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240615"/>
                <a:satOff val="-42638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6950AC-5E1C-4CAF-AD66-F88D87ADED0F}">
      <dsp:nvSpPr>
        <dsp:cNvPr id="0" name=""/>
        <dsp:cNvSpPr/>
      </dsp:nvSpPr>
      <dsp:spPr>
        <a:xfrm>
          <a:off x="2229521" y="3326896"/>
          <a:ext cx="285606" cy="285606"/>
        </a:xfrm>
        <a:prstGeom prst="ellipse">
          <a:avLst/>
        </a:prstGeom>
        <a:gradFill rotWithShape="0">
          <a:gsLst>
            <a:gs pos="0">
              <a:schemeClr val="accent4">
                <a:hueOff val="9818154"/>
                <a:satOff val="-45303"/>
                <a:lumOff val="16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18154"/>
                <a:satOff val="-45303"/>
                <a:lumOff val="16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18154"/>
                <a:satOff val="-45303"/>
                <a:lumOff val="16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20D3F4-1ADA-42BD-867D-21A906DBFA33}">
      <dsp:nvSpPr>
        <dsp:cNvPr id="0" name=""/>
        <dsp:cNvSpPr/>
      </dsp:nvSpPr>
      <dsp:spPr>
        <a:xfrm>
          <a:off x="2545229" y="2130562"/>
          <a:ext cx="838784" cy="160133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9A580-3B4D-488B-8002-D3ED067CCC95}">
      <dsp:nvSpPr>
        <dsp:cNvPr id="0" name=""/>
        <dsp:cNvSpPr/>
      </dsp:nvSpPr>
      <dsp:spPr>
        <a:xfrm>
          <a:off x="3384014" y="2131340"/>
          <a:ext cx="2287594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solidFill>
                <a:schemeClr val="tx1"/>
              </a:solidFill>
              <a:cs typeface="B Zar" panose="00000400000000000000" pitchFamily="2" charset="-78"/>
            </a:rPr>
            <a:t>حراست از نظام</a:t>
          </a:r>
          <a:endParaRPr lang="fa-IR" sz="28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3384014" y="2131340"/>
        <a:ext cx="2287594" cy="1601316"/>
      </dsp:txXfrm>
    </dsp:sp>
    <dsp:sp modelId="{7B1D5351-21C2-4DD0-91E0-A37A7C347672}">
      <dsp:nvSpPr>
        <dsp:cNvPr id="0" name=""/>
        <dsp:cNvSpPr/>
      </dsp:nvSpPr>
      <dsp:spPr>
        <a:xfrm>
          <a:off x="5671608" y="2130562"/>
          <a:ext cx="838784" cy="160133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11BA8C-72AF-4CD5-979E-35EF173BC9DF}">
      <dsp:nvSpPr>
        <dsp:cNvPr id="0" name=""/>
        <dsp:cNvSpPr/>
      </dsp:nvSpPr>
      <dsp:spPr>
        <a:xfrm>
          <a:off x="6601897" y="1998224"/>
          <a:ext cx="1944455" cy="1944455"/>
        </a:xfrm>
        <a:prstGeom prst="ellipse">
          <a:avLst/>
        </a:prstGeom>
        <a:solidFill>
          <a:srgbClr val="00FF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تکمیل و سازندگی</a:t>
          </a:r>
          <a:endParaRPr lang="fa-IR" sz="28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6886656" y="2282983"/>
        <a:ext cx="1374937" cy="13749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8ECE1-FDDF-4F19-A5BE-978C280F98A6}">
      <dsp:nvSpPr>
        <dsp:cNvPr id="0" name=""/>
        <dsp:cNvSpPr/>
      </dsp:nvSpPr>
      <dsp:spPr>
        <a:xfrm>
          <a:off x="3484830" y="-85664"/>
          <a:ext cx="2134582" cy="138219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مدیریت جهادی</a:t>
          </a:r>
          <a:endParaRPr lang="fa-IR" sz="24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3552303" y="-18191"/>
        <a:ext cx="1999636" cy="1247251"/>
      </dsp:txXfrm>
    </dsp:sp>
    <dsp:sp modelId="{2071DECB-5FF1-4B2D-917B-9DF615CF5BA1}">
      <dsp:nvSpPr>
        <dsp:cNvPr id="0" name=""/>
        <dsp:cNvSpPr/>
      </dsp:nvSpPr>
      <dsp:spPr>
        <a:xfrm>
          <a:off x="2299127" y="605433"/>
          <a:ext cx="4505987" cy="4505987"/>
        </a:xfrm>
        <a:custGeom>
          <a:avLst/>
          <a:gdLst/>
          <a:ahLst/>
          <a:cxnLst/>
          <a:rect l="0" t="0" r="0" b="0"/>
          <a:pathLst>
            <a:path>
              <a:moveTo>
                <a:pt x="3328430" y="273242"/>
              </a:moveTo>
              <a:arcTo wR="2252993" hR="2252993" stAng="17910696" swAng="139472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9CA47-AD55-4739-8F6D-C709EFCF6E80}">
      <dsp:nvSpPr>
        <dsp:cNvPr id="0" name=""/>
        <dsp:cNvSpPr/>
      </dsp:nvSpPr>
      <dsp:spPr>
        <a:xfrm>
          <a:off x="5627554" y="1471115"/>
          <a:ext cx="2134582" cy="1382197"/>
        </a:xfrm>
        <a:prstGeom prst="round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مدیریت انقلابی</a:t>
          </a:r>
          <a:endParaRPr lang="fa-IR" sz="24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5695027" y="1538588"/>
        <a:ext cx="1999636" cy="1247251"/>
      </dsp:txXfrm>
    </dsp:sp>
    <dsp:sp modelId="{585CAB9E-8CB4-4928-80DD-A24E105EFC56}">
      <dsp:nvSpPr>
        <dsp:cNvPr id="0" name=""/>
        <dsp:cNvSpPr/>
      </dsp:nvSpPr>
      <dsp:spPr>
        <a:xfrm>
          <a:off x="2299127" y="605433"/>
          <a:ext cx="4505987" cy="4505987"/>
        </a:xfrm>
        <a:custGeom>
          <a:avLst/>
          <a:gdLst/>
          <a:ahLst/>
          <a:cxnLst/>
          <a:rect l="0" t="0" r="0" b="0"/>
          <a:pathLst>
            <a:path>
              <a:moveTo>
                <a:pt x="4505977" y="2259648"/>
              </a:moveTo>
              <a:arcTo wR="2252993" hR="2252993" stAng="21610154" swAng="1780907"/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29426-6E5A-4673-A95F-E1E5DCF37BE7}">
      <dsp:nvSpPr>
        <dsp:cNvPr id="0" name=""/>
        <dsp:cNvSpPr/>
      </dsp:nvSpPr>
      <dsp:spPr>
        <a:xfrm>
          <a:off x="4809106" y="3990039"/>
          <a:ext cx="2134582" cy="1382197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مدیریت اقتصادی</a:t>
          </a:r>
          <a:endParaRPr lang="fa-IR" sz="22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4876579" y="4057512"/>
        <a:ext cx="1999636" cy="1247251"/>
      </dsp:txXfrm>
    </dsp:sp>
    <dsp:sp modelId="{B5586282-D65C-4FC1-B68B-1FA3AAD05FFD}">
      <dsp:nvSpPr>
        <dsp:cNvPr id="0" name=""/>
        <dsp:cNvSpPr/>
      </dsp:nvSpPr>
      <dsp:spPr>
        <a:xfrm>
          <a:off x="2299127" y="605433"/>
          <a:ext cx="4505987" cy="4505987"/>
        </a:xfrm>
        <a:custGeom>
          <a:avLst/>
          <a:gdLst/>
          <a:ahLst/>
          <a:cxnLst/>
          <a:rect l="0" t="0" r="0" b="0"/>
          <a:pathLst>
            <a:path>
              <a:moveTo>
                <a:pt x="2504872" y="4491863"/>
              </a:moveTo>
              <a:arcTo wR="2252993" hR="2252993" stAng="5014864" swAng="770272"/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E97CD-47A5-4D34-ADC9-890EA4105EA8}">
      <dsp:nvSpPr>
        <dsp:cNvPr id="0" name=""/>
        <dsp:cNvSpPr/>
      </dsp:nvSpPr>
      <dsp:spPr>
        <a:xfrm>
          <a:off x="2160553" y="3990039"/>
          <a:ext cx="2134582" cy="1382197"/>
        </a:xfrm>
        <a:prstGeom prst="round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توجه به فعالیتهای دشمن (دشمن شناسی)</a:t>
          </a:r>
          <a:endParaRPr lang="fa-IR" sz="24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2228026" y="4057512"/>
        <a:ext cx="1999636" cy="1247251"/>
      </dsp:txXfrm>
    </dsp:sp>
    <dsp:sp modelId="{919E79AB-FC76-427D-B0E7-84ECC9D635B5}">
      <dsp:nvSpPr>
        <dsp:cNvPr id="0" name=""/>
        <dsp:cNvSpPr/>
      </dsp:nvSpPr>
      <dsp:spPr>
        <a:xfrm>
          <a:off x="2299127" y="605433"/>
          <a:ext cx="4505987" cy="4505987"/>
        </a:xfrm>
        <a:custGeom>
          <a:avLst/>
          <a:gdLst/>
          <a:ahLst/>
          <a:cxnLst/>
          <a:rect l="0" t="0" r="0" b="0"/>
          <a:pathLst>
            <a:path>
              <a:moveTo>
                <a:pt x="298921" y="3374413"/>
              </a:moveTo>
              <a:arcTo wR="2252993" hR="2252993" stAng="9008939" swAng="1780907"/>
            </a:path>
          </a:pathLst>
        </a:custGeom>
        <a:noFill/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828A2-0B46-4F56-850D-572EF5011120}">
      <dsp:nvSpPr>
        <dsp:cNvPr id="0" name=""/>
        <dsp:cNvSpPr/>
      </dsp:nvSpPr>
      <dsp:spPr>
        <a:xfrm>
          <a:off x="1342105" y="1471115"/>
          <a:ext cx="2134582" cy="1382197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عدم بی خیالی</a:t>
          </a:r>
          <a:endParaRPr lang="fa-IR" sz="24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1409578" y="1538588"/>
        <a:ext cx="1999636" cy="1247251"/>
      </dsp:txXfrm>
    </dsp:sp>
    <dsp:sp modelId="{724624E6-FA11-41B0-BB11-CAB961C00B0C}">
      <dsp:nvSpPr>
        <dsp:cNvPr id="0" name=""/>
        <dsp:cNvSpPr/>
      </dsp:nvSpPr>
      <dsp:spPr>
        <a:xfrm>
          <a:off x="2299127" y="605433"/>
          <a:ext cx="4505987" cy="4505987"/>
        </a:xfrm>
        <a:custGeom>
          <a:avLst/>
          <a:gdLst/>
          <a:ahLst/>
          <a:cxnLst/>
          <a:rect l="0" t="0" r="0" b="0"/>
          <a:pathLst>
            <a:path>
              <a:moveTo>
                <a:pt x="483507" y="858397"/>
              </a:moveTo>
              <a:arcTo wR="2252993" hR="2252993" stAng="13094575" swAng="1394729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39E6-A312-4BA1-8BF1-6F027DE05A75}" type="datetimeFigureOut">
              <a:rPr lang="fa-IR" smtClean="0"/>
              <a:t>11/07/1438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3455-2272-454D-A3F7-8A98D2357A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633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39E6-A312-4BA1-8BF1-6F027DE05A75}" type="datetimeFigureOut">
              <a:rPr lang="fa-IR" smtClean="0"/>
              <a:t>11/07/1438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3455-2272-454D-A3F7-8A98D2357A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555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39E6-A312-4BA1-8BF1-6F027DE05A75}" type="datetimeFigureOut">
              <a:rPr lang="fa-IR" smtClean="0"/>
              <a:t>11/07/1438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3455-2272-454D-A3F7-8A98D2357A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694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39E6-A312-4BA1-8BF1-6F027DE05A75}" type="datetimeFigureOut">
              <a:rPr lang="fa-IR" smtClean="0"/>
              <a:t>11/07/1438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3455-2272-454D-A3F7-8A98D2357A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582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39E6-A312-4BA1-8BF1-6F027DE05A75}" type="datetimeFigureOut">
              <a:rPr lang="fa-IR" smtClean="0"/>
              <a:t>11/07/1438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3455-2272-454D-A3F7-8A98D2357A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568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39E6-A312-4BA1-8BF1-6F027DE05A75}" type="datetimeFigureOut">
              <a:rPr lang="fa-IR" smtClean="0"/>
              <a:t>11/07/1438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3455-2272-454D-A3F7-8A98D2357A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005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39E6-A312-4BA1-8BF1-6F027DE05A75}" type="datetimeFigureOut">
              <a:rPr lang="fa-IR" smtClean="0"/>
              <a:t>11/07/1438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3455-2272-454D-A3F7-8A98D2357A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318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39E6-A312-4BA1-8BF1-6F027DE05A75}" type="datetimeFigureOut">
              <a:rPr lang="fa-IR" smtClean="0"/>
              <a:t>11/07/1438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3455-2272-454D-A3F7-8A98D2357A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49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39E6-A312-4BA1-8BF1-6F027DE05A75}" type="datetimeFigureOut">
              <a:rPr lang="fa-IR" smtClean="0"/>
              <a:t>11/07/1438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3455-2272-454D-A3F7-8A98D2357A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201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39E6-A312-4BA1-8BF1-6F027DE05A75}" type="datetimeFigureOut">
              <a:rPr lang="fa-IR" smtClean="0"/>
              <a:t>11/07/1438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3455-2272-454D-A3F7-8A98D2357A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863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39E6-A312-4BA1-8BF1-6F027DE05A75}" type="datetimeFigureOut">
              <a:rPr lang="fa-IR" smtClean="0"/>
              <a:t>11/07/1438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3455-2272-454D-A3F7-8A98D2357A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714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39E6-A312-4BA1-8BF1-6F027DE05A75}" type="datetimeFigureOut">
              <a:rPr lang="fa-IR" smtClean="0"/>
              <a:t>11/07/1438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3455-2272-454D-A3F7-8A98D2357A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60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7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548" y="477078"/>
            <a:ext cx="61622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ابزارهای پیامبر اکرم صلی الله علیه و آله برای مدیریت هوشیارانه جامعه: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5357486"/>
              </p:ext>
            </p:extLst>
          </p:nvPr>
        </p:nvGraphicFramePr>
        <p:xfrm>
          <a:off x="543338" y="1246751"/>
          <a:ext cx="9104243" cy="528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30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9617" y="1775791"/>
            <a:ext cx="6069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مراحی پی ریزی ساخت نظام اسلامی توسط پیامبر اکرم صلی الله علیه و آله: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4981462"/>
              </p:ext>
            </p:extLst>
          </p:nvPr>
        </p:nvGraphicFramePr>
        <p:xfrm>
          <a:off x="596348" y="686953"/>
          <a:ext cx="8653670" cy="576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58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747" y="503583"/>
            <a:ext cx="51285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شیوه حفظ این نظام توسط پیامبر اکرم صلی الله علیه و آله: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1365921"/>
              </p:ext>
            </p:extLst>
          </p:nvPr>
        </p:nvGraphicFramePr>
        <p:xfrm>
          <a:off x="284921" y="1228995"/>
          <a:ext cx="9104243" cy="528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02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/>
          <p:cNvSpPr/>
          <p:nvPr/>
        </p:nvSpPr>
        <p:spPr>
          <a:xfrm>
            <a:off x="4903305" y="575389"/>
            <a:ext cx="2640420" cy="2531165"/>
          </a:xfrm>
          <a:prstGeom prst="teardrop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سست شدن در عقاید و باور و عمل کردن به دستورات</a:t>
            </a:r>
          </a:p>
        </p:txBody>
      </p:sp>
      <p:sp>
        <p:nvSpPr>
          <p:cNvPr id="7" name="Teardrop 6"/>
          <p:cNvSpPr/>
          <p:nvPr/>
        </p:nvSpPr>
        <p:spPr>
          <a:xfrm>
            <a:off x="0" y="4324900"/>
            <a:ext cx="2823422" cy="2533100"/>
          </a:xfrm>
          <a:prstGeom prst="teardrop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عدم ولایت پذیری</a:t>
            </a:r>
            <a:endParaRPr lang="fa-IR" sz="2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Zar" panose="00000400000000000000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2079883" y="1987825"/>
            <a:ext cx="2823422" cy="2533100"/>
          </a:xfrm>
          <a:prstGeom prst="teardrop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از بین رفتن وحدت</a:t>
            </a:r>
            <a:endParaRPr lang="fa-IR" sz="2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Zar" panose="00000400000000000000" pitchFamily="2" charset="-78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4903305" y="588641"/>
            <a:ext cx="2640420" cy="2531165"/>
          </a:xfrm>
          <a:prstGeom prst="teardrop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سست شدن در عقاید و باور و عمل کردن به دستورات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2001077"/>
            <a:ext cx="4350102" cy="377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ardrop 10"/>
          <p:cNvSpPr/>
          <p:nvPr/>
        </p:nvSpPr>
        <p:spPr>
          <a:xfrm>
            <a:off x="2079883" y="2001077"/>
            <a:ext cx="2823422" cy="2533100"/>
          </a:xfrm>
          <a:prstGeom prst="teardrop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از بین رفتن وحدت</a:t>
            </a:r>
            <a:endParaRPr lang="fa-IR" sz="2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Zar" panose="00000400000000000000" pitchFamily="2" charset="-78"/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0" y="4338152"/>
            <a:ext cx="2823422" cy="2533100"/>
          </a:xfrm>
          <a:prstGeom prst="teardrop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عدم ولایت پذیری</a:t>
            </a:r>
            <a:endParaRPr lang="fa-IR" sz="2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Zar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 rot="19694086">
            <a:off x="27212" y="1728390"/>
            <a:ext cx="5300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عوامل شکست یک نظام از دیدگاه پیامبر اکرم صلی الله علیه و آله:</a:t>
            </a:r>
          </a:p>
        </p:txBody>
      </p:sp>
    </p:spTree>
    <p:extLst>
      <p:ext uri="{BB962C8B-B14F-4D97-AF65-F5344CB8AC3E}">
        <p14:creationId xmlns:p14="http://schemas.microsoft.com/office/powerpoint/2010/main" val="29874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2921" y="2504660"/>
            <a:ext cx="6427305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ترسیم نمای زندگی پیامبر اکرم صلی الله علیه و آله</a:t>
            </a:r>
            <a:endParaRPr lang="fa-IR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348" y="3829879"/>
            <a:ext cx="5950226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Homa" panose="00000400000000000000" pitchFamily="2" charset="-78"/>
              </a:rPr>
              <a:t>جامعه ایده </a:t>
            </a:r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Homa" panose="00000400000000000000" pitchFamily="2" charset="-78"/>
              </a:rPr>
              <a:t>آل </a:t>
            </a:r>
            <a:r>
              <a:rPr lang="fa-I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Homa" panose="00000400000000000000" pitchFamily="2" charset="-78"/>
              </a:rPr>
              <a:t>از نگاه پیامبر اکرم صلی الله علیه و آله </a:t>
            </a:r>
            <a:endParaRPr lang="fa-IR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 rot="19647978">
            <a:off x="781530" y="5144993"/>
            <a:ext cx="1318591" cy="126591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1050" b="1" dirty="0" smtClean="0">
                <a:cs typeface="B Koodak" panose="00000700000000000000" pitchFamily="2" charset="-78"/>
              </a:rPr>
              <a:t>برگرفته از کتاب انسان 250 ساله</a:t>
            </a:r>
          </a:p>
          <a:p>
            <a:pPr algn="ctr"/>
            <a:r>
              <a:rPr lang="fa-IR" sz="1050" b="1" dirty="0" smtClean="0">
                <a:cs typeface="B Koodak" panose="00000700000000000000" pitchFamily="2" charset="-78"/>
              </a:rPr>
              <a:t>بخش پیامبراعظم صلی الله علیه و آله</a:t>
            </a:r>
            <a:endParaRPr lang="fa-IR" sz="1050" b="1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98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0679" y="583095"/>
            <a:ext cx="51020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 EntezareZohoor 1 **" panose="00000700000000000000" pitchFamily="2" charset="-78"/>
              </a:rPr>
              <a:t>تقسیم زندگی پیامبر اکرم صلی الله علیه و آله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0522005"/>
              </p:ext>
            </p:extLst>
          </p:nvPr>
        </p:nvGraphicFramePr>
        <p:xfrm>
          <a:off x="1544983" y="1408113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93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50752894"/>
              </p:ext>
            </p:extLst>
          </p:nvPr>
        </p:nvGraphicFramePr>
        <p:xfrm>
          <a:off x="1959112" y="68432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7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2470" y="0"/>
            <a:ext cx="443947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A EntezareZohoor 1 **" panose="00000700000000000000" pitchFamily="2" charset="-78"/>
              </a:rPr>
              <a:t>معنی این سخن گرانبهای:</a:t>
            </a:r>
          </a:p>
          <a:p>
            <a:pPr algn="ctr">
              <a:lnSpc>
                <a:spcPct val="150000"/>
              </a:lnSpc>
            </a:pPr>
            <a:r>
              <a:rPr lang="fa-IR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A EntezareZohoor 1 **" panose="00000700000000000000" pitchFamily="2" charset="-78"/>
              </a:rPr>
              <a:t>« بعثت لاتمم مکارم الاخلاق »</a:t>
            </a:r>
            <a:endParaRPr lang="fa-IR" sz="2800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A EntezareZohoor 1 **" panose="000007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0212217"/>
              </p:ext>
            </p:extLst>
          </p:nvPr>
        </p:nvGraphicFramePr>
        <p:xfrm>
          <a:off x="503583" y="1026328"/>
          <a:ext cx="9143999" cy="553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27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3688" y="5234607"/>
            <a:ext cx="4704522" cy="461665"/>
          </a:xfrm>
          <a:prstGeom prst="wedgeRectCallout">
            <a:avLst>
              <a:gd name="adj1" fmla="val 22829"/>
              <a:gd name="adj2" fmla="val -78155"/>
            </a:avLst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 EntezareZohoor 1 **" panose="00000700000000000000" pitchFamily="2" charset="-78"/>
              </a:rPr>
              <a:t>جامعه ایده آل از دیدگاه پیامبر اکرم صلی الله علیه و آله: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2875601"/>
              </p:ext>
            </p:extLst>
          </p:nvPr>
        </p:nvGraphicFramePr>
        <p:xfrm>
          <a:off x="390940" y="318051"/>
          <a:ext cx="8971722" cy="4678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83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0257" y="3458722"/>
            <a:ext cx="264495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a-IR" sz="2400" dirty="0">
                <a:solidFill>
                  <a:srgbClr val="FF0000"/>
                </a:solidFill>
                <a:cs typeface="A EntezareZohoor 1 **" panose="00000700000000000000" pitchFamily="2" charset="-78"/>
              </a:rPr>
              <a:t>ویژگی های نظام الهی در دیدگاه پیامبر اکرم صلی الله علیه و آله: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96196424"/>
              </p:ext>
            </p:extLst>
          </p:nvPr>
        </p:nvGraphicFramePr>
        <p:xfrm>
          <a:off x="655898" y="368613"/>
          <a:ext cx="8958468" cy="54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39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0434" y="477078"/>
            <a:ext cx="46780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A EntezareZohoor 1 **" panose="00000700000000000000" pitchFamily="2" charset="-78"/>
              </a:rPr>
              <a:t>نکات مربوط به این ویژگی ها:</a:t>
            </a:r>
            <a:endParaRPr lang="fa-IR" sz="2400" dirty="0">
              <a:solidFill>
                <a:srgbClr val="FF0000"/>
              </a:solidFill>
              <a:cs typeface="A EntezareZohoor 1 **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965" y="1590260"/>
            <a:ext cx="8878956" cy="3785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ایمان و معنویت باید ناشی از دل مردم و فکر مردم باشد.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قسط و عدل باید ایجاد برابری کند.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علم و معرفت: بدون علم به جایی نمی توان رسید، دعوتی که کورکورانه باشد ثمره و فایده ای ندارد.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صفا و اخوت یعنی یعنی ایجادی فضای مبارزه با خودوخواهی ها و طلب کردن همدلی.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صلاح اخلاقی و رفتاری یعنی تزکیه و دور شدن از مفاسد و رذائل و تربیت کردن دل.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اقتدار و عزت یعنی دور شدن از وابستگی ذلت آور.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کار و حرکت و پیشرفت یعنی توقف معنایی ندارد،یعنی توقف ممنوع است و باید جریان داشت.</a:t>
            </a:r>
            <a:endParaRPr lang="fa-IR" sz="2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88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3047999"/>
            <a:ext cx="3617842" cy="3616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ardrop 1"/>
          <p:cNvSpPr/>
          <p:nvPr/>
        </p:nvSpPr>
        <p:spPr>
          <a:xfrm>
            <a:off x="471458" y="3653424"/>
            <a:ext cx="4529721" cy="3204576"/>
          </a:xfrm>
          <a:prstGeom prst="teardrop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endParaRPr lang="fa-IR" sz="2400" b="1" dirty="0" smtClean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Zar" panose="00000400000000000000" pitchFamily="2" charset="-78"/>
              </a:rPr>
              <a:t>پایه </a:t>
            </a:r>
            <a:r>
              <a:rPr lang="fa-I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Zar" panose="00000400000000000000" pitchFamily="2" charset="-78"/>
              </a:rPr>
              <a:t>ریزی بر اساس توحید، پایه ریزی بر اساس عزت و شرافت</a:t>
            </a:r>
          </a:p>
          <a:p>
            <a:pPr algn="ctr">
              <a:lnSpc>
                <a:spcPct val="150000"/>
              </a:lnSpc>
            </a:pPr>
            <a:endParaRPr lang="fa-IR" sz="2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471458" y="395116"/>
            <a:ext cx="4532243" cy="3207026"/>
          </a:xfrm>
          <a:prstGeom prst="teardrop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endParaRPr lang="fa-IR" sz="2400" b="1" dirty="0" smtClean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Zar" panose="00000400000000000000" pitchFamily="2" charset="-78"/>
              </a:rPr>
              <a:t>نظام </a:t>
            </a:r>
            <a:r>
              <a:rPr lang="fa-I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Zar" panose="00000400000000000000" pitchFamily="2" charset="-78"/>
              </a:rPr>
              <a:t>انسانی قائم به فرد نیست، نظام اسلامی به جود آورنده انقلاب در دلها می باشد.</a:t>
            </a:r>
          </a:p>
          <a:p>
            <a:pPr algn="ctr">
              <a:lnSpc>
                <a:spcPct val="150000"/>
              </a:lnSpc>
            </a:pPr>
            <a:endParaRPr lang="fa-IR" sz="2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475156" y="1982928"/>
            <a:ext cx="4190998" cy="1432095"/>
          </a:xfrm>
          <a:prstGeom prst="wedgeRoundRectCallout">
            <a:avLst>
              <a:gd name="adj1" fmla="val -55933"/>
              <a:gd name="adj2" fmla="val 6052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 EntezareZohoor 1 **" panose="00000700000000000000" pitchFamily="2" charset="-78"/>
              </a:rPr>
              <a:t>شاخصه های جامعه اسلامی و رعایت کردن </a:t>
            </a:r>
            <a:r>
              <a:rPr lang="fa-I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 EntezareZohoor 1 **" panose="00000700000000000000" pitchFamily="2" charset="-78"/>
              </a:rPr>
              <a:t>آنها</a:t>
            </a:r>
            <a:endParaRPr lang="fa-IR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 EntezareZohoor 1 **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086" y="343834"/>
            <a:ext cx="28680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Koodak" panose="00000700000000000000" pitchFamily="2" charset="-78"/>
              </a:rPr>
              <a:t>پایه ها و ستون های انسانی لازم: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5453" y="3602142"/>
            <a:ext cx="28857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Koodak" panose="00000700000000000000" pitchFamily="2" charset="-78"/>
              </a:rPr>
              <a:t>وجود اندیشه ها و عقاید صحیح: </a:t>
            </a:r>
          </a:p>
        </p:txBody>
      </p:sp>
    </p:spTree>
    <p:extLst>
      <p:ext uri="{BB962C8B-B14F-4D97-AF65-F5344CB8AC3E}">
        <p14:creationId xmlns:p14="http://schemas.microsoft.com/office/powerpoint/2010/main" val="36616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531</Words>
  <Application>Microsoft Office PowerPoint</Application>
  <PresentationFormat>A4 Paper (210x297 mm)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 EntezareZohoor 1 **</vt:lpstr>
      <vt:lpstr>Arial</vt:lpstr>
      <vt:lpstr>B Homa</vt:lpstr>
      <vt:lpstr>B Koodak</vt:lpstr>
      <vt:lpstr>B Titr</vt:lpstr>
      <vt:lpstr>B Zar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mehdi</dc:creator>
  <cp:lastModifiedBy>بنیاد فرهنگی تربیتی ضیاءالصالحین</cp:lastModifiedBy>
  <cp:revision>31</cp:revision>
  <dcterms:created xsi:type="dcterms:W3CDTF">2015-11-17T03:47:09Z</dcterms:created>
  <dcterms:modified xsi:type="dcterms:W3CDTF">2017-04-07T10:34:08Z</dcterms:modified>
</cp:coreProperties>
</file>