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B579-3B21-4CCC-8CA8-373AFE4DB2A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22BB-9EAC-4410-9F28-7FE597AF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7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B579-3B21-4CCC-8CA8-373AFE4DB2A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22BB-9EAC-4410-9F28-7FE597AF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B579-3B21-4CCC-8CA8-373AFE4DB2A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22BB-9EAC-4410-9F28-7FE597AF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2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B579-3B21-4CCC-8CA8-373AFE4DB2A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22BB-9EAC-4410-9F28-7FE597AF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6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B579-3B21-4CCC-8CA8-373AFE4DB2A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22BB-9EAC-4410-9F28-7FE597AF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7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B579-3B21-4CCC-8CA8-373AFE4DB2A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22BB-9EAC-4410-9F28-7FE597AF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B579-3B21-4CCC-8CA8-373AFE4DB2A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22BB-9EAC-4410-9F28-7FE597AF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4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B579-3B21-4CCC-8CA8-373AFE4DB2A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22BB-9EAC-4410-9F28-7FE597AF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1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B579-3B21-4CCC-8CA8-373AFE4DB2A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22BB-9EAC-4410-9F28-7FE597AF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8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B579-3B21-4CCC-8CA8-373AFE4DB2A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22BB-9EAC-4410-9F28-7FE597AF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6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B579-3B21-4CCC-8CA8-373AFE4DB2A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22BB-9EAC-4410-9F28-7FE597AF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FB579-3B21-4CCC-8CA8-373AFE4DB2A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422BB-9EAC-4410-9F28-7FE597AF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56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لد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2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لد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5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لد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27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لد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70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لد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79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لد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59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لد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10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لد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630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لد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5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لد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14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لد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328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لد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96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لد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85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لد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03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لد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94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لد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4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لد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25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لد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48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لد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54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لد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166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لد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76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لد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76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لد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05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2016-07-10T17:53:15Z</dcterms:created>
  <dcterms:modified xsi:type="dcterms:W3CDTF">2016-07-10T17:53:31Z</dcterms:modified>
</cp:coreProperties>
</file>