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FA15-61CF-41C9-89DE-F6629229415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B37B-79FE-470F-B295-23947262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6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65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2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9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5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9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51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78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71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71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35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32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47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39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20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0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56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3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1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28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نفطا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97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2016-07-10T18:03:22Z</dcterms:created>
  <dcterms:modified xsi:type="dcterms:W3CDTF">2016-07-10T18:03:36Z</dcterms:modified>
</cp:coreProperties>
</file>