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6181-5A6C-44A5-8D29-7628D61B1C6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D748-722C-4EE3-BCF7-24F9957DA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2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6181-5A6C-44A5-8D29-7628D61B1C6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D748-722C-4EE3-BCF7-24F9957DA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1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6181-5A6C-44A5-8D29-7628D61B1C6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D748-722C-4EE3-BCF7-24F9957DA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56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6181-5A6C-44A5-8D29-7628D61B1C6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D748-722C-4EE3-BCF7-24F9957DA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0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6181-5A6C-44A5-8D29-7628D61B1C6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D748-722C-4EE3-BCF7-24F9957DA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66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6181-5A6C-44A5-8D29-7628D61B1C6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D748-722C-4EE3-BCF7-24F9957DA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0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6181-5A6C-44A5-8D29-7628D61B1C6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D748-722C-4EE3-BCF7-24F9957DA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17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6181-5A6C-44A5-8D29-7628D61B1C6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D748-722C-4EE3-BCF7-24F9957DA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05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6181-5A6C-44A5-8D29-7628D61B1C6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D748-722C-4EE3-BCF7-24F9957DA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51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6181-5A6C-44A5-8D29-7628D61B1C6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D748-722C-4EE3-BCF7-24F9957DA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3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6181-5A6C-44A5-8D29-7628D61B1C6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D748-722C-4EE3-BCF7-24F9957DA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06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46181-5A6C-44A5-8D29-7628D61B1C6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0D748-722C-4EE3-BCF7-24F9957DA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18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85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522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67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8576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56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32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495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0076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098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551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113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00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10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355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726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07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042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0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479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7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08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433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306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312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254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787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5515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156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745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13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702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2396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958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489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176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99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970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0541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727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254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211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72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با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38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2016-07-10T18:07:14Z</dcterms:created>
  <dcterms:modified xsi:type="dcterms:W3CDTF">2016-07-10T18:07:35Z</dcterms:modified>
</cp:coreProperties>
</file>