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5DE-53B9-4B3D-B30C-89986802765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95C-ADB4-462E-AC72-25DAB973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7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5DE-53B9-4B3D-B30C-89986802765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95C-ADB4-462E-AC72-25DAB973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8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5DE-53B9-4B3D-B30C-89986802765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95C-ADB4-462E-AC72-25DAB973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5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5DE-53B9-4B3D-B30C-89986802765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95C-ADB4-462E-AC72-25DAB973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5DE-53B9-4B3D-B30C-89986802765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95C-ADB4-462E-AC72-25DAB973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2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5DE-53B9-4B3D-B30C-89986802765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95C-ADB4-462E-AC72-25DAB973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0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5DE-53B9-4B3D-B30C-89986802765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95C-ADB4-462E-AC72-25DAB973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7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5DE-53B9-4B3D-B30C-89986802765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95C-ADB4-462E-AC72-25DAB973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3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5DE-53B9-4B3D-B30C-89986802765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95C-ADB4-462E-AC72-25DAB973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6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5DE-53B9-4B3D-B30C-89986802765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95C-ADB4-462E-AC72-25DAB973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5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5DE-53B9-4B3D-B30C-89986802765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95C-ADB4-462E-AC72-25DAB973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BD5DE-53B9-4B3D-B30C-89986802765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B95C-ADB4-462E-AC72-25DAB973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4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69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3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86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79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41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13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47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40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83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67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18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61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00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97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93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67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08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48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07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30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35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8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33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12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27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18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28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61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15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35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09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65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33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28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19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57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05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43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61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83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18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07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یام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01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2016-07-10T18:09:53Z</dcterms:created>
  <dcterms:modified xsi:type="dcterms:W3CDTF">2016-07-10T18:11:24Z</dcterms:modified>
</cp:coreProperties>
</file>