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1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0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6C0E-1D14-4DAA-9D46-81353230B7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85C8-E96F-4EBA-8D0D-1423730E2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41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00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72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0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34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9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12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66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3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79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1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96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90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9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92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76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49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8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16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76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01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30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41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32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19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2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51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23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ج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92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2016-07-10T18:14:07Z</dcterms:created>
  <dcterms:modified xsi:type="dcterms:W3CDTF">2016-07-10T18:14:21Z</dcterms:modified>
</cp:coreProperties>
</file>