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BBF-AE8F-4756-9906-43140484AAA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068D-4458-4E91-9A5B-CD2CEFA3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3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BBF-AE8F-4756-9906-43140484AAA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068D-4458-4E91-9A5B-CD2CEFA3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0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BBF-AE8F-4756-9906-43140484AAA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068D-4458-4E91-9A5B-CD2CEFA3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8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BBF-AE8F-4756-9906-43140484AAA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068D-4458-4E91-9A5B-CD2CEFA3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3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BBF-AE8F-4756-9906-43140484AAA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068D-4458-4E91-9A5B-CD2CEFA3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3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BBF-AE8F-4756-9906-43140484AAA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068D-4458-4E91-9A5B-CD2CEFA3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7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BBF-AE8F-4756-9906-43140484AAA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068D-4458-4E91-9A5B-CD2CEFA3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BBF-AE8F-4756-9906-43140484AAA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068D-4458-4E91-9A5B-CD2CEFA3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BBF-AE8F-4756-9906-43140484AAA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068D-4458-4E91-9A5B-CD2CEFA3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BBF-AE8F-4756-9906-43140484AAA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068D-4458-4E91-9A5B-CD2CEFA3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2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BBF-AE8F-4756-9906-43140484AAA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068D-4458-4E91-9A5B-CD2CEFA3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0CBBF-AE8F-4756-9906-43140484AAA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068D-4458-4E91-9A5B-CD2CEFA3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86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79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75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07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24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73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95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30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1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33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83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6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17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52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88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86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83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14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98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45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03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74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20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43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14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14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89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69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15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35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18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وح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82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2016-07-10T18:14:47Z</dcterms:created>
  <dcterms:modified xsi:type="dcterms:W3CDTF">2016-07-10T18:15:04Z</dcterms:modified>
</cp:coreProperties>
</file>