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C5CE5-0F45-4061-8437-DCE25B8341D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E120-5200-45D0-9EEC-D86F6DBE6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1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C5CE5-0F45-4061-8437-DCE25B8341D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E120-5200-45D0-9EEC-D86F6DBE6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19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C5CE5-0F45-4061-8437-DCE25B8341D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E120-5200-45D0-9EEC-D86F6DBE6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29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C5CE5-0F45-4061-8437-DCE25B8341D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E120-5200-45D0-9EEC-D86F6DBE6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49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C5CE5-0F45-4061-8437-DCE25B8341D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E120-5200-45D0-9EEC-D86F6DBE6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77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C5CE5-0F45-4061-8437-DCE25B8341D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E120-5200-45D0-9EEC-D86F6DBE6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50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C5CE5-0F45-4061-8437-DCE25B8341D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E120-5200-45D0-9EEC-D86F6DBE6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59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C5CE5-0F45-4061-8437-DCE25B8341D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E120-5200-45D0-9EEC-D86F6DBE6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67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C5CE5-0F45-4061-8437-DCE25B8341D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E120-5200-45D0-9EEC-D86F6DBE6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1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C5CE5-0F45-4061-8437-DCE25B8341D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E120-5200-45D0-9EEC-D86F6DBE6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26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C5CE5-0F45-4061-8437-DCE25B8341D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E120-5200-45D0-9EEC-D86F6DBE6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127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C5CE5-0F45-4061-8437-DCE25B8341D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0E120-5200-45D0-9EEC-D86F6DBE6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877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0046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290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320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1344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5429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9173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9269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6530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09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545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4476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115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3979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0394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4876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950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090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6423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2992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0458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71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338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6460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0601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245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7200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275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7129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1576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0967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8384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6478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3441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471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3771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7350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8997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8828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4767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9308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186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1027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0605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1914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1191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6046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0752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9072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482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6323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4143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2538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6970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1056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لم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5083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2016-07-10T18:17:11Z</dcterms:created>
  <dcterms:modified xsi:type="dcterms:W3CDTF">2016-07-10T18:17:24Z</dcterms:modified>
</cp:coreProperties>
</file>