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7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4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9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9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1F0D-F849-4A88-896E-42198700624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5AFA-0B3C-4528-BFD0-C5C6AAE2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9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22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74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10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19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51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5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92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37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30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70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50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9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98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1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22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61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7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98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67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47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27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2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18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29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82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5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6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23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28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41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7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37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64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99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75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13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دید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80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2016-07-09T17:33:38Z</dcterms:created>
  <dcterms:modified xsi:type="dcterms:W3CDTF">2016-07-09T17:34:16Z</dcterms:modified>
</cp:coreProperties>
</file>