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5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8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F35E-5AB9-4E11-AD50-3C9ABB133B21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7B24-9A17-4575-96A8-2B2A8B75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11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45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83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70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23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09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77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9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90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7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83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62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1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47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25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38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50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71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33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3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2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07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8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8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3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26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69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41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1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09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4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57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5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32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0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8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65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4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73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8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6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5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36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99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83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20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5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ق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16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2016-07-01T22:13:20Z</dcterms:created>
  <dcterms:modified xsi:type="dcterms:W3CDTF">2016-07-01T22:13:46Z</dcterms:modified>
</cp:coreProperties>
</file>