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9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4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3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7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6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1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8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0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5744F-8A8A-4015-9950-015B0A82E30A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052FC-8982-4403-AE67-6F3EE21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17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24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35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68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25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61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66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69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98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18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8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38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81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61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5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42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00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92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18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76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98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47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73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2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28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56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06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90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22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3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25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52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13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65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10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31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91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85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98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29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42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82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63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93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83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54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80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8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26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49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22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5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44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92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03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58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05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71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99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48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70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83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0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06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45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90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49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48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97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31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53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42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21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53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24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36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15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56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4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90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68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38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73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38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11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02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17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16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14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26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43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61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01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96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غافر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76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2016-06-29T02:36:17Z</dcterms:created>
  <dcterms:modified xsi:type="dcterms:W3CDTF">2016-06-29T02:36:29Z</dcterms:modified>
</cp:coreProperties>
</file>