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59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13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9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70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71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4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7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0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2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E7522-213E-4A52-98DC-4350DAA685A5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B8229-18A4-4660-B906-7E98A31D6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617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801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1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66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212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127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852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50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666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04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657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0982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437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238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02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56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760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018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94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30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2772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478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255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990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19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6965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33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879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60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91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36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0837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5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688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85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6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55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57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59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690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69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81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1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80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117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715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7445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125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2224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67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7037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33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023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03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87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70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856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73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9328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592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086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8558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1134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081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43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91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6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3541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21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458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9000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1664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004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968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03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36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02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8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9759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37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494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31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70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335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52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860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877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18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645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04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50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54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7238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49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51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5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7559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777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968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8000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87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27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412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10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317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17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9420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74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862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40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09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42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770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87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96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7212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916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33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05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421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907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793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46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96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3480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4047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2711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531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883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6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946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69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62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79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109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799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408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941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1488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2908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04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1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36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4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38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094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35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86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530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36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462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4992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79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93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02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140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78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26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5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90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0817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76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944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4811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13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85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45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374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846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08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54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602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21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18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093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53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38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342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767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360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15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50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5601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صافات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79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9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2016-06-27T23:48:33Z</dcterms:created>
  <dcterms:modified xsi:type="dcterms:W3CDTF">2016-06-27T23:49:01Z</dcterms:modified>
</cp:coreProperties>
</file>