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8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3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7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2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0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2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3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2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3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B3401-FEEB-4D04-BB0B-1C94F6610854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EDFD-A48D-4021-B902-BCB98F1F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642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03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19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23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11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25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14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67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68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01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71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05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9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91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96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62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62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83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17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48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45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72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67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94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26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37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53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85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15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43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89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34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29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37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58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66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80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11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68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47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77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54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48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97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37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08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20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11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08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58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82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18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47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33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طر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21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2016-06-27T01:19:33Z</dcterms:created>
  <dcterms:modified xsi:type="dcterms:W3CDTF">2016-06-27T01:20:04Z</dcterms:modified>
</cp:coreProperties>
</file>