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8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2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7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6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27658-A5F0-46B0-B264-EA336CEB3B3A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859E-B765-44AF-B5BD-65E8D3F8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3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62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98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72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11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63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55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55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75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23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44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5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2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37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59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87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91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1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47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1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86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25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9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79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8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98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24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44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29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0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61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9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27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75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94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27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5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1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08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14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4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6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19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03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48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6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41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75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0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59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76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49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80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48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34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37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97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28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42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21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18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با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87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2016-06-26T18:43:16Z</dcterms:created>
  <dcterms:modified xsi:type="dcterms:W3CDTF">2016-06-26T18:43:34Z</dcterms:modified>
</cp:coreProperties>
</file>