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7475C-65C6-4F87-8E3B-30D6D04D5FD5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DFE0-DD24-4FDB-9E14-96A6F503B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08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7475C-65C6-4F87-8E3B-30D6D04D5FD5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DFE0-DD24-4FDB-9E14-96A6F503B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4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7475C-65C6-4F87-8E3B-30D6D04D5FD5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DFE0-DD24-4FDB-9E14-96A6F503B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49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7475C-65C6-4F87-8E3B-30D6D04D5FD5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DFE0-DD24-4FDB-9E14-96A6F503B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87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7475C-65C6-4F87-8E3B-30D6D04D5FD5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DFE0-DD24-4FDB-9E14-96A6F503B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5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7475C-65C6-4F87-8E3B-30D6D04D5FD5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DFE0-DD24-4FDB-9E14-96A6F503B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680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7475C-65C6-4F87-8E3B-30D6D04D5FD5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DFE0-DD24-4FDB-9E14-96A6F503B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55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7475C-65C6-4F87-8E3B-30D6D04D5FD5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DFE0-DD24-4FDB-9E14-96A6F503B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395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7475C-65C6-4F87-8E3B-30D6D04D5FD5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DFE0-DD24-4FDB-9E14-96A6F503B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763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7475C-65C6-4F87-8E3B-30D6D04D5FD5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DFE0-DD24-4FDB-9E14-96A6F503B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588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7475C-65C6-4F87-8E3B-30D6D04D5FD5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DFE0-DD24-4FDB-9E14-96A6F503B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9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7475C-65C6-4F87-8E3B-30D6D04D5FD5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8DFE0-DD24-4FDB-9E14-96A6F503B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956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452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2062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9301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5843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7505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0283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0111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0805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2377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018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5818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417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7191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6274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5595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6167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6810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339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1449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3789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5247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9370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2241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418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7655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953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1249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4423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6589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1747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4476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3813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2211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4018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1723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0101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0155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2991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6252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4280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5727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1424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1606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0820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7920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1813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0199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8276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4400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846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7222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3044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0132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0169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7045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8845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6162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2211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8428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1078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9558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9918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9567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3181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6260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1271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5674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5774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9767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1087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3900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4893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8685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4724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5454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362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0522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8221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9058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956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7278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8404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6790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9515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7188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1003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63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644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599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0600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1273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4122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971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5630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6071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2257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1457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مل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8658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98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0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2016-06-24T11:23:39Z</dcterms:created>
  <dcterms:modified xsi:type="dcterms:W3CDTF">2016-06-24T11:24:13Z</dcterms:modified>
</cp:coreProperties>
</file>