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2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6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0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7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5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4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D08AB-23D0-41AD-8385-C95386D7EDC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A6DC-98C7-495C-BE97-15C28E6E1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54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2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41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78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69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22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68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84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30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00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75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26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60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0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39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4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34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74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06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58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8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3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71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8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08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71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51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27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94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70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65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92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46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54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22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70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53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43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46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90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26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10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36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87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29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03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94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63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2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16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93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96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96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62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19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30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88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37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48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15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01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02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39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05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74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29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18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21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88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01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80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02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93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94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4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85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03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59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89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43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42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06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83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92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47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46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24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09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32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16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55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28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74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73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96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03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68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27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2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11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64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01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23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92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91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48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29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39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7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42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40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72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91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38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21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7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13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02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ومنون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9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2016-06-22T12:36:31Z</dcterms:created>
  <dcterms:modified xsi:type="dcterms:W3CDTF">2016-06-22T12:36:58Z</dcterms:modified>
</cp:coreProperties>
</file>