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0" r:id="rId75"/>
    <p:sldId id="331" r:id="rId76"/>
    <p:sldId id="332" r:id="rId77"/>
    <p:sldId id="333" r:id="rId78"/>
    <p:sldId id="334" r:id="rId79"/>
    <p:sldId id="335" r:id="rId80"/>
    <p:sldId id="336" r:id="rId81"/>
    <p:sldId id="337" r:id="rId82"/>
    <p:sldId id="338" r:id="rId83"/>
    <p:sldId id="339" r:id="rId84"/>
    <p:sldId id="340" r:id="rId85"/>
    <p:sldId id="341" r:id="rId86"/>
    <p:sldId id="342" r:id="rId87"/>
    <p:sldId id="343" r:id="rId88"/>
    <p:sldId id="344" r:id="rId89"/>
    <p:sldId id="345" r:id="rId90"/>
    <p:sldId id="346" r:id="rId91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43" d="100"/>
          <a:sy n="43" d="100"/>
        </p:scale>
        <p:origin x="882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5DAE0-5D52-4D0C-807C-A1E2B76BD236}" type="datetimeFigureOut">
              <a:rPr lang="en-US" smtClean="0"/>
              <a:t>6/22/2016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0BCF4-91B7-4D98-A300-7D6CE88827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2496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5DAE0-5D52-4D0C-807C-A1E2B76BD236}" type="datetimeFigureOut">
              <a:rPr lang="en-US" smtClean="0"/>
              <a:t>6/22/2016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0BCF4-91B7-4D98-A300-7D6CE88827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6783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5DAE0-5D52-4D0C-807C-A1E2B76BD236}" type="datetimeFigureOut">
              <a:rPr lang="en-US" smtClean="0"/>
              <a:t>6/22/2016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0BCF4-91B7-4D98-A300-7D6CE88827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0380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5DAE0-5D52-4D0C-807C-A1E2B76BD236}" type="datetimeFigureOut">
              <a:rPr lang="en-US" smtClean="0"/>
              <a:t>6/22/2016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0BCF4-91B7-4D98-A300-7D6CE88827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2027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5DAE0-5D52-4D0C-807C-A1E2B76BD236}" type="datetimeFigureOut">
              <a:rPr lang="en-US" smtClean="0"/>
              <a:t>6/22/2016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0BCF4-91B7-4D98-A300-7D6CE88827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2946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5DAE0-5D52-4D0C-807C-A1E2B76BD236}" type="datetimeFigureOut">
              <a:rPr lang="en-US" smtClean="0"/>
              <a:t>6/22/2016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0BCF4-91B7-4D98-A300-7D6CE88827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6961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5DAE0-5D52-4D0C-807C-A1E2B76BD236}" type="datetimeFigureOut">
              <a:rPr lang="en-US" smtClean="0"/>
              <a:t>6/22/2016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0BCF4-91B7-4D98-A300-7D6CE88827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1826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5DAE0-5D52-4D0C-807C-A1E2B76BD236}" type="datetimeFigureOut">
              <a:rPr lang="en-US" smtClean="0"/>
              <a:t>6/22/2016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0BCF4-91B7-4D98-A300-7D6CE88827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4256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5DAE0-5D52-4D0C-807C-A1E2B76BD236}" type="datetimeFigureOut">
              <a:rPr lang="en-US" smtClean="0"/>
              <a:t>6/22/2016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0BCF4-91B7-4D98-A300-7D6CE88827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6374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5DAE0-5D52-4D0C-807C-A1E2B76BD236}" type="datetimeFigureOut">
              <a:rPr lang="en-US" smtClean="0"/>
              <a:t>6/22/2016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0BCF4-91B7-4D98-A300-7D6CE88827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3302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5DAE0-5D52-4D0C-807C-A1E2B76BD236}" type="datetimeFigureOut">
              <a:rPr lang="en-US" smtClean="0"/>
              <a:t>6/22/2016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0BCF4-91B7-4D98-A300-7D6CE88827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5963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D5DAE0-5D52-4D0C-807C-A1E2B76BD236}" type="datetimeFigureOut">
              <a:rPr lang="en-US" smtClean="0"/>
              <a:t>6/22/2016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50BCF4-91B7-4D98-A300-7D6CE88827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7257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حج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179736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حج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835754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حج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59908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حج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151036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حج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939135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حج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487450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حج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432033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حج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812907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حج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570551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حج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277390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حج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291970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حج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115983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حج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470860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حج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805177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حج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44260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حج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969391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حج2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093784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حج2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07862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حج2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051454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حج2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427920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حج2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136718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حج2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54102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حج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914353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حج3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532743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حج3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976557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حج3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50262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حج3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474715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حج3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044596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حج3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660226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حج3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119213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حج3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188611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حج3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467230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حج3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264147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حج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061061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حج4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276914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حج4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82932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حج4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66630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حج4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104740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حج4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349564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حج4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219167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حج4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666225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حج4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380294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حج4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292981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حج4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396084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حج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63165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حج5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286061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حج5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418697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حج5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718862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حج5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79459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حج5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607212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حج5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983030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حج5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43590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حج5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822073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حج5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010204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حج5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682372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حج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418244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حج6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550478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حج6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640797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حج6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002198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حج6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187098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حج6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442551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حج6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861780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حج6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066240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حج6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110643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حج6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463729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حج6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932160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حج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398429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حج7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069919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حج7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742361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حج7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086390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حج7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3652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حج7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212723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حج7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67209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حج7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778457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حج7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383268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حج7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823516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حج7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596728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حج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265281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حج8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407904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حج8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129911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حج8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137890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حج8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25498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حج8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544891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حج8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546318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حج8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076215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حج8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655608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حج8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64528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حج8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26750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حج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237544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حج9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342893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90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90</vt:i4>
      </vt:variant>
    </vt:vector>
  </HeadingPairs>
  <TitlesOfParts>
    <vt:vector size="94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AKBARI</dc:creator>
  <cp:lastModifiedBy>AKBARI</cp:lastModifiedBy>
  <cp:revision>1</cp:revision>
  <dcterms:created xsi:type="dcterms:W3CDTF">2016-06-21T21:48:12Z</dcterms:created>
  <dcterms:modified xsi:type="dcterms:W3CDTF">2016-06-21T21:48:49Z</dcterms:modified>
</cp:coreProperties>
</file>