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2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5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7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0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8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61719-BB5F-4985-A6BD-3A5AE13E01B2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425B4-14D3-46F4-A622-43EC7B0A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36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52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19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12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80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36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53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74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45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11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05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19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6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63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3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7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5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76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03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81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20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8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8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3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94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27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62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75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61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32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1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2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6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46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70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2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27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91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5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5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44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45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95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45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02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30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76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38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66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17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01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2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01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60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94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3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67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9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51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5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02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94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48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2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81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99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65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76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7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0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74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49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4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53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0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62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44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55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42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97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79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4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54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1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40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02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5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27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7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1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43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06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40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43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48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0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43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36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1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32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23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85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20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31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65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55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7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سرا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92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2016-06-19T12:00:55Z</dcterms:created>
  <dcterms:modified xsi:type="dcterms:W3CDTF">2016-06-19T12:01:14Z</dcterms:modified>
</cp:coreProperties>
</file>