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presProps" Target="presProps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tableStyles" Target="tableStyle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F017-E8E5-42BD-88AC-26318B2DCAD3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6EF2-3385-4A62-8EA6-E6CA6C548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9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F017-E8E5-42BD-88AC-26318B2DCAD3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6EF2-3385-4A62-8EA6-E6CA6C548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8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F017-E8E5-42BD-88AC-26318B2DCAD3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6EF2-3385-4A62-8EA6-E6CA6C548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7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F017-E8E5-42BD-88AC-26318B2DCAD3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6EF2-3385-4A62-8EA6-E6CA6C548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F017-E8E5-42BD-88AC-26318B2DCAD3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6EF2-3385-4A62-8EA6-E6CA6C548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3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F017-E8E5-42BD-88AC-26318B2DCAD3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6EF2-3385-4A62-8EA6-E6CA6C548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8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F017-E8E5-42BD-88AC-26318B2DCAD3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6EF2-3385-4A62-8EA6-E6CA6C548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F017-E8E5-42BD-88AC-26318B2DCAD3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6EF2-3385-4A62-8EA6-E6CA6C548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9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F017-E8E5-42BD-88AC-26318B2DCAD3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6EF2-3385-4A62-8EA6-E6CA6C548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46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F017-E8E5-42BD-88AC-26318B2DCAD3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6EF2-3385-4A62-8EA6-E6CA6C548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8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F017-E8E5-42BD-88AC-26318B2DCAD3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6EF2-3385-4A62-8EA6-E6CA6C548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2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CF017-E8E5-42BD-88AC-26318B2DCAD3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6EF2-3385-4A62-8EA6-E6CA6C548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110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760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69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55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01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04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490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27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34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94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74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10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96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17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38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92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17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20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82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06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9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13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23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80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7597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07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93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23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88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56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95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46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392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88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43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235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65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09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5191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31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2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09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275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70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86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32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64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19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19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29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019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197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72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436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29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976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994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94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00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5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05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48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219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666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19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95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58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953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50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8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166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479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92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983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88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38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89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794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4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68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40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4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69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23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92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03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08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35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56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96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53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128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57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55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56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495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577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47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00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296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80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04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16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137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834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21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81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52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90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200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3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00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301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321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73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46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26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93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40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72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80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10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10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46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51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95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53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22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77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92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37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784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971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62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0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60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51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36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4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13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52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44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19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235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54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87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76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525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37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11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22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512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66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89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84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35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763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09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62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16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27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21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574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897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78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473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97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46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740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966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71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744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27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3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6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828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34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12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95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492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37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71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73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21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64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75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62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831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21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51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44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23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5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68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099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77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005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06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13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79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59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پانزدهم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6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204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204</vt:i4>
      </vt:variant>
    </vt:vector>
  </HeadingPairs>
  <TitlesOfParts>
    <vt:vector size="20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2016-06-19T13:56:00Z</dcterms:created>
  <dcterms:modified xsi:type="dcterms:W3CDTF">2016-06-19T13:56:13Z</dcterms:modified>
</cp:coreProperties>
</file>