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slide" Target="slides/slide17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E89F-8F01-4594-95F2-1014DCE32E72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A20C-FCDA-42FD-952A-8D5B6605A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7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E89F-8F01-4594-95F2-1014DCE32E72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A20C-FCDA-42FD-952A-8D5B6605A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4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E89F-8F01-4594-95F2-1014DCE32E72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A20C-FCDA-42FD-952A-8D5B6605A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3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E89F-8F01-4594-95F2-1014DCE32E72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A20C-FCDA-42FD-952A-8D5B6605A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71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E89F-8F01-4594-95F2-1014DCE32E72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A20C-FCDA-42FD-952A-8D5B6605A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6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E89F-8F01-4594-95F2-1014DCE32E72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A20C-FCDA-42FD-952A-8D5B6605A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1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E89F-8F01-4594-95F2-1014DCE32E72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A20C-FCDA-42FD-952A-8D5B6605A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3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E89F-8F01-4594-95F2-1014DCE32E72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A20C-FCDA-42FD-952A-8D5B6605A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2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E89F-8F01-4594-95F2-1014DCE32E72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A20C-FCDA-42FD-952A-8D5B6605A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2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E89F-8F01-4594-95F2-1014DCE32E72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A20C-FCDA-42FD-952A-8D5B6605A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84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E89F-8F01-4594-95F2-1014DCE32E72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EA20C-FCDA-42FD-952A-8D5B6605A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8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DE89F-8F01-4594-95F2-1014DCE32E72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EA20C-FCDA-42FD-952A-8D5B6605A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445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89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1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4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84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68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22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68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87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850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89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545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6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07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47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76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83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5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50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41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25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49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07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2892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35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836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06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590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07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10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37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492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025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61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890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999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67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69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71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284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45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767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68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81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61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79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35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1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7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57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38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003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96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45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9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61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56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52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92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51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41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02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18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9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26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41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848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43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659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8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64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35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77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14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026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57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16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063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89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883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49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86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26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473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72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45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03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22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66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07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82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168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28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91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50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68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45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853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83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081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25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32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86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36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804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30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2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16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51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59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25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60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06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680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24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57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25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70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17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57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14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06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19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97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27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12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40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64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47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671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66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01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01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79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33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71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223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37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15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8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98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60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47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22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573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522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43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62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195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08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63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8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35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18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21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31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25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22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23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39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81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59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81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60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73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9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10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0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18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628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0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85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79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459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69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99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63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یازدهم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44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179</vt:i4>
      </vt:variant>
    </vt:vector>
  </HeadingPairs>
  <TitlesOfParts>
    <vt:vector size="18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2016-06-15T14:27:18Z</dcterms:created>
  <dcterms:modified xsi:type="dcterms:W3CDTF">2016-06-15T14:27:34Z</dcterms:modified>
</cp:coreProperties>
</file>