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3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3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1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F848-FC11-4585-8A62-AB9ACDE2E525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82D67-09BC-4062-96BF-5984A7D8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28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98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02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5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48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78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29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51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50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08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62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14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1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55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72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28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22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2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1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52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48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8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37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81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5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99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37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18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31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25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92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5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72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78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27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84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04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56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69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96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6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33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65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15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79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86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94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44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57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57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72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94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7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57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6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88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9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19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04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8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47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97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5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7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28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7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4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98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90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16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85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23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63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19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2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5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03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81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15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20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1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7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4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2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22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77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11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12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25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73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02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42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7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0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7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82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75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58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40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01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98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38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07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88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86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5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61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10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82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60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9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87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94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8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67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86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93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23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63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15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2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67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نس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00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2016-06-15T11:46:33Z</dcterms:created>
  <dcterms:modified xsi:type="dcterms:W3CDTF">2016-06-15T11:47:32Z</dcterms:modified>
</cp:coreProperties>
</file>