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  <p:sldId id="428" r:id="rId173"/>
    <p:sldId id="429" r:id="rId174"/>
    <p:sldId id="430" r:id="rId175"/>
    <p:sldId id="431" r:id="rId176"/>
    <p:sldId id="432" r:id="rId177"/>
    <p:sldId id="433" r:id="rId178"/>
    <p:sldId id="434" r:id="rId179"/>
    <p:sldId id="435" r:id="rId180"/>
    <p:sldId id="436" r:id="rId181"/>
    <p:sldId id="437" r:id="rId182"/>
    <p:sldId id="438" r:id="rId183"/>
    <p:sldId id="439" r:id="rId184"/>
    <p:sldId id="440" r:id="rId185"/>
    <p:sldId id="441" r:id="rId186"/>
    <p:sldId id="442" r:id="rId187"/>
    <p:sldId id="443" r:id="rId188"/>
    <p:sldId id="444" r:id="rId189"/>
    <p:sldId id="445" r:id="rId190"/>
    <p:sldId id="446" r:id="rId191"/>
    <p:sldId id="447" r:id="rId192"/>
    <p:sldId id="448" r:id="rId193"/>
    <p:sldId id="449" r:id="rId194"/>
    <p:sldId id="450" r:id="rId195"/>
    <p:sldId id="451" r:id="rId196"/>
    <p:sldId id="452" r:id="rId197"/>
    <p:sldId id="453" r:id="rId198"/>
    <p:sldId id="454" r:id="rId199"/>
    <p:sldId id="455" r:id="rId200"/>
    <p:sldId id="456" r:id="rId201"/>
    <p:sldId id="457" r:id="rId202"/>
    <p:sldId id="458" r:id="rId203"/>
    <p:sldId id="459" r:id="rId204"/>
    <p:sldId id="460" r:id="rId205"/>
    <p:sldId id="461" r:id="rId206"/>
    <p:sldId id="462" r:id="rId207"/>
    <p:sldId id="463" r:id="rId208"/>
    <p:sldId id="464" r:id="rId209"/>
    <p:sldId id="465" r:id="rId210"/>
    <p:sldId id="466" r:id="rId211"/>
    <p:sldId id="467" r:id="rId212"/>
    <p:sldId id="468" r:id="rId213"/>
    <p:sldId id="469" r:id="rId214"/>
    <p:sldId id="470" r:id="rId215"/>
    <p:sldId id="471" r:id="rId216"/>
    <p:sldId id="472" r:id="rId217"/>
    <p:sldId id="473" r:id="rId218"/>
    <p:sldId id="474" r:id="rId219"/>
    <p:sldId id="475" r:id="rId220"/>
    <p:sldId id="476" r:id="rId221"/>
    <p:sldId id="477" r:id="rId222"/>
    <p:sldId id="478" r:id="rId223"/>
    <p:sldId id="479" r:id="rId224"/>
    <p:sldId id="480" r:id="rId225"/>
    <p:sldId id="481" r:id="rId226"/>
    <p:sldId id="482" r:id="rId227"/>
    <p:sldId id="483" r:id="rId228"/>
    <p:sldId id="484" r:id="rId229"/>
    <p:sldId id="485" r:id="rId230"/>
    <p:sldId id="486" r:id="rId231"/>
    <p:sldId id="487" r:id="rId232"/>
    <p:sldId id="488" r:id="rId233"/>
    <p:sldId id="489" r:id="rId234"/>
    <p:sldId id="490" r:id="rId235"/>
    <p:sldId id="491" r:id="rId236"/>
    <p:sldId id="492" r:id="rId237"/>
    <p:sldId id="493" r:id="rId238"/>
    <p:sldId id="494" r:id="rId239"/>
    <p:sldId id="495" r:id="rId240"/>
    <p:sldId id="496" r:id="rId241"/>
    <p:sldId id="497" r:id="rId242"/>
    <p:sldId id="498" r:id="rId243"/>
    <p:sldId id="499" r:id="rId244"/>
    <p:sldId id="500" r:id="rId245"/>
    <p:sldId id="501" r:id="rId246"/>
    <p:sldId id="502" r:id="rId247"/>
    <p:sldId id="503" r:id="rId248"/>
    <p:sldId id="504" r:id="rId249"/>
    <p:sldId id="505" r:id="rId250"/>
    <p:sldId id="506" r:id="rId251"/>
    <p:sldId id="507" r:id="rId252"/>
    <p:sldId id="508" r:id="rId253"/>
    <p:sldId id="509" r:id="rId254"/>
    <p:sldId id="510" r:id="rId255"/>
    <p:sldId id="511" r:id="rId256"/>
    <p:sldId id="512" r:id="rId257"/>
    <p:sldId id="513" r:id="rId258"/>
    <p:sldId id="514" r:id="rId259"/>
    <p:sldId id="515" r:id="rId260"/>
    <p:sldId id="516" r:id="rId261"/>
    <p:sldId id="517" r:id="rId262"/>
    <p:sldId id="518" r:id="rId263"/>
    <p:sldId id="519" r:id="rId264"/>
    <p:sldId id="520" r:id="rId265"/>
    <p:sldId id="521" r:id="rId266"/>
    <p:sldId id="522" r:id="rId267"/>
    <p:sldId id="523" r:id="rId268"/>
    <p:sldId id="524" r:id="rId269"/>
    <p:sldId id="525" r:id="rId270"/>
    <p:sldId id="526" r:id="rId271"/>
    <p:sldId id="527" r:id="rId272"/>
    <p:sldId id="528" r:id="rId273"/>
    <p:sldId id="529" r:id="rId274"/>
    <p:sldId id="530" r:id="rId275"/>
    <p:sldId id="531" r:id="rId276"/>
    <p:sldId id="532" r:id="rId277"/>
    <p:sldId id="533" r:id="rId278"/>
    <p:sldId id="534" r:id="rId279"/>
    <p:sldId id="535" r:id="rId280"/>
    <p:sldId id="536" r:id="rId281"/>
    <p:sldId id="537" r:id="rId282"/>
    <p:sldId id="538" r:id="rId283"/>
    <p:sldId id="539" r:id="rId284"/>
    <p:sldId id="540" r:id="rId285"/>
    <p:sldId id="541" r:id="rId286"/>
    <p:sldId id="542" r:id="rId287"/>
    <p:sldId id="543" r:id="rId288"/>
    <p:sldId id="544" r:id="rId289"/>
    <p:sldId id="545" r:id="rId290"/>
    <p:sldId id="546" r:id="rId291"/>
    <p:sldId id="547" r:id="rId292"/>
    <p:sldId id="548" r:id="rId293"/>
    <p:sldId id="549" r:id="rId294"/>
    <p:sldId id="550" r:id="rId295"/>
    <p:sldId id="551" r:id="rId296"/>
    <p:sldId id="552" r:id="rId297"/>
    <p:sldId id="553" r:id="rId298"/>
    <p:sldId id="554" r:id="rId299"/>
    <p:sldId id="555" r:id="rId300"/>
    <p:sldId id="556" r:id="rId301"/>
    <p:sldId id="557" r:id="rId302"/>
    <p:sldId id="558" r:id="rId303"/>
    <p:sldId id="559" r:id="rId304"/>
    <p:sldId id="560" r:id="rId305"/>
    <p:sldId id="561" r:id="rId306"/>
    <p:sldId id="562" r:id="rId307"/>
    <p:sldId id="563" r:id="rId308"/>
    <p:sldId id="564" r:id="rId309"/>
    <p:sldId id="565" r:id="rId310"/>
    <p:sldId id="566" r:id="rId311"/>
    <p:sldId id="567" r:id="rId312"/>
    <p:sldId id="568" r:id="rId313"/>
    <p:sldId id="569" r:id="rId314"/>
    <p:sldId id="570" r:id="rId315"/>
    <p:sldId id="571" r:id="rId316"/>
    <p:sldId id="572" r:id="rId317"/>
    <p:sldId id="573" r:id="rId318"/>
    <p:sldId id="574" r:id="rId319"/>
    <p:sldId id="575" r:id="rId320"/>
    <p:sldId id="576" r:id="rId321"/>
    <p:sldId id="577" r:id="rId322"/>
    <p:sldId id="578" r:id="rId323"/>
    <p:sldId id="579" r:id="rId324"/>
    <p:sldId id="580" r:id="rId325"/>
    <p:sldId id="581" r:id="rId326"/>
    <p:sldId id="582" r:id="rId327"/>
    <p:sldId id="583" r:id="rId328"/>
    <p:sldId id="584" r:id="rId329"/>
    <p:sldId id="585" r:id="rId330"/>
    <p:sldId id="586" r:id="rId331"/>
    <p:sldId id="587" r:id="rId332"/>
    <p:sldId id="588" r:id="rId333"/>
    <p:sldId id="589" r:id="rId334"/>
    <p:sldId id="590" r:id="rId335"/>
    <p:sldId id="591" r:id="rId336"/>
    <p:sldId id="592" r:id="rId337"/>
    <p:sldId id="593" r:id="rId338"/>
    <p:sldId id="594" r:id="rId339"/>
    <p:sldId id="595" r:id="rId340"/>
    <p:sldId id="596" r:id="rId341"/>
    <p:sldId id="597" r:id="rId342"/>
    <p:sldId id="598" r:id="rId343"/>
    <p:sldId id="599" r:id="rId344"/>
    <p:sldId id="600" r:id="rId345"/>
    <p:sldId id="601" r:id="rId346"/>
    <p:sldId id="602" r:id="rId347"/>
    <p:sldId id="603" r:id="rId348"/>
    <p:sldId id="604" r:id="rId349"/>
    <p:sldId id="605" r:id="rId350"/>
    <p:sldId id="606" r:id="rId351"/>
    <p:sldId id="607" r:id="rId352"/>
    <p:sldId id="608" r:id="rId353"/>
    <p:sldId id="609" r:id="rId354"/>
    <p:sldId id="610" r:id="rId355"/>
    <p:sldId id="611" r:id="rId356"/>
    <p:sldId id="612" r:id="rId357"/>
    <p:sldId id="613" r:id="rId358"/>
    <p:sldId id="614" r:id="rId359"/>
    <p:sldId id="615" r:id="rId360"/>
    <p:sldId id="616" r:id="rId361"/>
    <p:sldId id="617" r:id="rId362"/>
    <p:sldId id="618" r:id="rId363"/>
    <p:sldId id="619" r:id="rId364"/>
    <p:sldId id="620" r:id="rId365"/>
    <p:sldId id="621" r:id="rId366"/>
    <p:sldId id="622" r:id="rId367"/>
    <p:sldId id="623" r:id="rId368"/>
    <p:sldId id="624" r:id="rId369"/>
    <p:sldId id="625" r:id="rId370"/>
    <p:sldId id="626" r:id="rId371"/>
    <p:sldId id="627" r:id="rId372"/>
    <p:sldId id="628" r:id="rId373"/>
    <p:sldId id="629" r:id="rId374"/>
    <p:sldId id="630" r:id="rId375"/>
    <p:sldId id="631" r:id="rId376"/>
    <p:sldId id="632" r:id="rId377"/>
    <p:sldId id="633" r:id="rId378"/>
    <p:sldId id="634" r:id="rId379"/>
    <p:sldId id="635" r:id="rId380"/>
    <p:sldId id="636" r:id="rId381"/>
    <p:sldId id="637" r:id="rId382"/>
    <p:sldId id="638" r:id="rId383"/>
    <p:sldId id="639" r:id="rId384"/>
    <p:sldId id="640" r:id="rId385"/>
  </p:sldIdLst>
  <p:sldSz cx="9144000" cy="6858000" type="screen4x3"/>
  <p:notesSz cx="6858000" cy="9144000"/>
  <p:photoAlbum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howGuides="1">
      <p:cViewPr varScale="1">
        <p:scale>
          <a:sx n="56" d="100"/>
          <a:sy n="56" d="100"/>
        </p:scale>
        <p:origin x="-67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66" Type="http://schemas.openxmlformats.org/officeDocument/2006/relationships/slide" Target="slides/slide365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377" Type="http://schemas.openxmlformats.org/officeDocument/2006/relationships/slide" Target="slides/slide376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46" Type="http://schemas.openxmlformats.org/officeDocument/2006/relationships/slide" Target="slides/slide345.xml"/><Relationship Id="rId388" Type="http://schemas.openxmlformats.org/officeDocument/2006/relationships/theme" Target="theme/theme1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357" Type="http://schemas.openxmlformats.org/officeDocument/2006/relationships/slide" Target="slides/slide356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326" Type="http://schemas.openxmlformats.org/officeDocument/2006/relationships/slide" Target="slides/slide325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368" Type="http://schemas.openxmlformats.org/officeDocument/2006/relationships/slide" Target="slides/slide367.xml"/><Relationship Id="rId172" Type="http://schemas.openxmlformats.org/officeDocument/2006/relationships/slide" Target="slides/slide171.xml"/><Relationship Id="rId228" Type="http://schemas.openxmlformats.org/officeDocument/2006/relationships/slide" Target="slides/slide227.xml"/><Relationship Id="rId281" Type="http://schemas.openxmlformats.org/officeDocument/2006/relationships/slide" Target="slides/slide280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76" Type="http://schemas.openxmlformats.org/officeDocument/2006/relationships/slide" Target="slides/slide75.xml"/><Relationship Id="rId141" Type="http://schemas.openxmlformats.org/officeDocument/2006/relationships/slide" Target="slides/slide140.xml"/><Relationship Id="rId379" Type="http://schemas.openxmlformats.org/officeDocument/2006/relationships/slide" Target="slides/slide378.xml"/><Relationship Id="rId7" Type="http://schemas.openxmlformats.org/officeDocument/2006/relationships/slide" Target="slides/slide6.xml"/><Relationship Id="rId183" Type="http://schemas.openxmlformats.org/officeDocument/2006/relationships/slide" Target="slides/slide182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45" Type="http://schemas.openxmlformats.org/officeDocument/2006/relationships/slide" Target="slides/slide44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348" Type="http://schemas.openxmlformats.org/officeDocument/2006/relationships/slide" Target="slides/slide347.xml"/><Relationship Id="rId152" Type="http://schemas.openxmlformats.org/officeDocument/2006/relationships/slide" Target="slides/slide151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56" Type="http://schemas.openxmlformats.org/officeDocument/2006/relationships/slide" Target="slides/slide55.xml"/><Relationship Id="rId317" Type="http://schemas.openxmlformats.org/officeDocument/2006/relationships/slide" Target="slides/slide316.xml"/><Relationship Id="rId359" Type="http://schemas.openxmlformats.org/officeDocument/2006/relationships/slide" Target="slides/slide358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63" Type="http://schemas.openxmlformats.org/officeDocument/2006/relationships/slide" Target="slides/slide162.xml"/><Relationship Id="rId219" Type="http://schemas.openxmlformats.org/officeDocument/2006/relationships/slide" Target="slides/slide218.xml"/><Relationship Id="rId370" Type="http://schemas.openxmlformats.org/officeDocument/2006/relationships/slide" Target="slides/slide369.xml"/><Relationship Id="rId230" Type="http://schemas.openxmlformats.org/officeDocument/2006/relationships/slide" Target="slides/slide229.xml"/><Relationship Id="rId25" Type="http://schemas.openxmlformats.org/officeDocument/2006/relationships/slide" Target="slides/slide24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328" Type="http://schemas.openxmlformats.org/officeDocument/2006/relationships/slide" Target="slides/slide327.xml"/><Relationship Id="rId132" Type="http://schemas.openxmlformats.org/officeDocument/2006/relationships/slide" Target="slides/slide131.xml"/><Relationship Id="rId174" Type="http://schemas.openxmlformats.org/officeDocument/2006/relationships/slide" Target="slides/slide173.xml"/><Relationship Id="rId381" Type="http://schemas.openxmlformats.org/officeDocument/2006/relationships/slide" Target="slides/slide380.xml"/><Relationship Id="rId241" Type="http://schemas.openxmlformats.org/officeDocument/2006/relationships/slide" Target="slides/slide240.xml"/><Relationship Id="rId36" Type="http://schemas.openxmlformats.org/officeDocument/2006/relationships/slide" Target="slides/slide35.xml"/><Relationship Id="rId283" Type="http://schemas.openxmlformats.org/officeDocument/2006/relationships/slide" Target="slides/slide282.xml"/><Relationship Id="rId339" Type="http://schemas.openxmlformats.org/officeDocument/2006/relationships/slide" Target="slides/slide338.xml"/><Relationship Id="rId78" Type="http://schemas.openxmlformats.org/officeDocument/2006/relationships/slide" Target="slides/slide77.xml"/><Relationship Id="rId101" Type="http://schemas.openxmlformats.org/officeDocument/2006/relationships/slide" Target="slides/slide100.xml"/><Relationship Id="rId143" Type="http://schemas.openxmlformats.org/officeDocument/2006/relationships/slide" Target="slides/slide142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52" Type="http://schemas.openxmlformats.org/officeDocument/2006/relationships/slide" Target="slides/slide251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47" Type="http://schemas.openxmlformats.org/officeDocument/2006/relationships/slide" Target="slides/slide46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54" Type="http://schemas.openxmlformats.org/officeDocument/2006/relationships/slide" Target="slides/slide153.xml"/><Relationship Id="rId361" Type="http://schemas.openxmlformats.org/officeDocument/2006/relationships/slide" Target="slides/slide360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382" Type="http://schemas.openxmlformats.org/officeDocument/2006/relationships/slide" Target="slides/slide381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slide" Target="slides/slide318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330" Type="http://schemas.openxmlformats.org/officeDocument/2006/relationships/slide" Target="slides/slide329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72" Type="http://schemas.openxmlformats.org/officeDocument/2006/relationships/slide" Target="slides/slide371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slide" Target="slides/slide319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341" Type="http://schemas.openxmlformats.org/officeDocument/2006/relationships/slide" Target="slides/slide340.xml"/><Relationship Id="rId362" Type="http://schemas.openxmlformats.org/officeDocument/2006/relationships/slide" Target="slides/slide361.xml"/><Relationship Id="rId383" Type="http://schemas.openxmlformats.org/officeDocument/2006/relationships/slide" Target="slides/slide382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slide" Target="slides/slide330.xml"/><Relationship Id="rId352" Type="http://schemas.openxmlformats.org/officeDocument/2006/relationships/slide" Target="slides/slide351.xml"/><Relationship Id="rId373" Type="http://schemas.openxmlformats.org/officeDocument/2006/relationships/slide" Target="slides/slide372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363" Type="http://schemas.openxmlformats.org/officeDocument/2006/relationships/slide" Target="slides/slide362.xml"/><Relationship Id="rId384" Type="http://schemas.openxmlformats.org/officeDocument/2006/relationships/slide" Target="slides/slide383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353" Type="http://schemas.openxmlformats.org/officeDocument/2006/relationships/slide" Target="slides/slide352.xml"/><Relationship Id="rId374" Type="http://schemas.openxmlformats.org/officeDocument/2006/relationships/slide" Target="slides/slide373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364" Type="http://schemas.openxmlformats.org/officeDocument/2006/relationships/slide" Target="slides/slide363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385" Type="http://schemas.openxmlformats.org/officeDocument/2006/relationships/slide" Target="slides/slide384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354" Type="http://schemas.openxmlformats.org/officeDocument/2006/relationships/slide" Target="slides/slide353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75" Type="http://schemas.openxmlformats.org/officeDocument/2006/relationships/slide" Target="slides/slide374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65" Type="http://schemas.openxmlformats.org/officeDocument/2006/relationships/slide" Target="slides/slide364.xml"/><Relationship Id="rId386" Type="http://schemas.openxmlformats.org/officeDocument/2006/relationships/presProps" Target="presProps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55" Type="http://schemas.openxmlformats.org/officeDocument/2006/relationships/slide" Target="slides/slide354.xml"/><Relationship Id="rId376" Type="http://schemas.openxmlformats.org/officeDocument/2006/relationships/slide" Target="slides/slide375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303" Type="http://schemas.openxmlformats.org/officeDocument/2006/relationships/slide" Target="slides/slide302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387" Type="http://schemas.openxmlformats.org/officeDocument/2006/relationships/viewProps" Target="viewProps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56" Type="http://schemas.openxmlformats.org/officeDocument/2006/relationships/slide" Target="slides/slide355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367" Type="http://schemas.openxmlformats.org/officeDocument/2006/relationships/slide" Target="slides/slide366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36" Type="http://schemas.openxmlformats.org/officeDocument/2006/relationships/slide" Target="slides/slide335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378" Type="http://schemas.openxmlformats.org/officeDocument/2006/relationships/slide" Target="slides/slide377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47" Type="http://schemas.openxmlformats.org/officeDocument/2006/relationships/slide" Target="slides/slide346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389" Type="http://schemas.openxmlformats.org/officeDocument/2006/relationships/tableStyles" Target="tableStyles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16" Type="http://schemas.openxmlformats.org/officeDocument/2006/relationships/slide" Target="slides/slide315.xml"/><Relationship Id="rId55" Type="http://schemas.openxmlformats.org/officeDocument/2006/relationships/slide" Target="slides/slide54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358" Type="http://schemas.openxmlformats.org/officeDocument/2006/relationships/slide" Target="slides/slide357.xml"/><Relationship Id="rId162" Type="http://schemas.openxmlformats.org/officeDocument/2006/relationships/slide" Target="slides/slide161.xml"/><Relationship Id="rId218" Type="http://schemas.openxmlformats.org/officeDocument/2006/relationships/slide" Target="slides/slide217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66" Type="http://schemas.openxmlformats.org/officeDocument/2006/relationships/slide" Target="slides/slide65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69" Type="http://schemas.openxmlformats.org/officeDocument/2006/relationships/slide" Target="slides/slide368.xml"/><Relationship Id="rId173" Type="http://schemas.openxmlformats.org/officeDocument/2006/relationships/slide" Target="slides/slide172.xml"/><Relationship Id="rId229" Type="http://schemas.openxmlformats.org/officeDocument/2006/relationships/slide" Target="slides/slide228.xml"/><Relationship Id="rId380" Type="http://schemas.openxmlformats.org/officeDocument/2006/relationships/slide" Target="slides/slide379.xml"/><Relationship Id="rId240" Type="http://schemas.openxmlformats.org/officeDocument/2006/relationships/slide" Target="slides/slide239.xml"/><Relationship Id="rId35" Type="http://schemas.openxmlformats.org/officeDocument/2006/relationships/slide" Target="slides/slide34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38" Type="http://schemas.openxmlformats.org/officeDocument/2006/relationships/slide" Target="slides/slide337.xml"/><Relationship Id="rId8" Type="http://schemas.openxmlformats.org/officeDocument/2006/relationships/slide" Target="slides/slide7.xml"/><Relationship Id="rId142" Type="http://schemas.openxmlformats.org/officeDocument/2006/relationships/slide" Target="slides/slide141.xml"/><Relationship Id="rId184" Type="http://schemas.openxmlformats.org/officeDocument/2006/relationships/slide" Target="slides/slide183.xml"/><Relationship Id="rId251" Type="http://schemas.openxmlformats.org/officeDocument/2006/relationships/slide" Target="slides/slide250.xml"/><Relationship Id="rId46" Type="http://schemas.openxmlformats.org/officeDocument/2006/relationships/slide" Target="slides/slide45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49" Type="http://schemas.openxmlformats.org/officeDocument/2006/relationships/slide" Target="slides/slide348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3" Type="http://schemas.openxmlformats.org/officeDocument/2006/relationships/slide" Target="slides/slide152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220" Type="http://schemas.openxmlformats.org/officeDocument/2006/relationships/slide" Target="slides/slide219.xml"/><Relationship Id="rId15" Type="http://schemas.openxmlformats.org/officeDocument/2006/relationships/slide" Target="slides/slide14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318" Type="http://schemas.openxmlformats.org/officeDocument/2006/relationships/slide" Target="slides/slide317.xml"/><Relationship Id="rId99" Type="http://schemas.openxmlformats.org/officeDocument/2006/relationships/slide" Target="slides/slide98.xml"/><Relationship Id="rId122" Type="http://schemas.openxmlformats.org/officeDocument/2006/relationships/slide" Target="slides/slide121.xml"/><Relationship Id="rId164" Type="http://schemas.openxmlformats.org/officeDocument/2006/relationships/slide" Target="slides/slide163.xml"/><Relationship Id="rId371" Type="http://schemas.openxmlformats.org/officeDocument/2006/relationships/slide" Target="slides/slide370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73" Type="http://schemas.openxmlformats.org/officeDocument/2006/relationships/slide" Target="slides/slide272.xml"/><Relationship Id="rId329" Type="http://schemas.openxmlformats.org/officeDocument/2006/relationships/slide" Target="slides/slide328.xml"/><Relationship Id="rId68" Type="http://schemas.openxmlformats.org/officeDocument/2006/relationships/slide" Target="slides/slide67.xml"/><Relationship Id="rId133" Type="http://schemas.openxmlformats.org/officeDocument/2006/relationships/slide" Target="slides/slide132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E98C-FC0B-42A3-8E84-67FA386A6ABA}" type="datetimeFigureOut">
              <a:rPr lang="fa-IR" smtClean="0"/>
              <a:t>08/28/1437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8ADAF-93D3-401A-9A6D-3D305C906B3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08066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E98C-FC0B-42A3-8E84-67FA386A6ABA}" type="datetimeFigureOut">
              <a:rPr lang="fa-IR" smtClean="0"/>
              <a:t>08/28/1437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8ADAF-93D3-401A-9A6D-3D305C906B3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82568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E98C-FC0B-42A3-8E84-67FA386A6ABA}" type="datetimeFigureOut">
              <a:rPr lang="fa-IR" smtClean="0"/>
              <a:t>08/28/1437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8ADAF-93D3-401A-9A6D-3D305C906B3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27628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E98C-FC0B-42A3-8E84-67FA386A6ABA}" type="datetimeFigureOut">
              <a:rPr lang="fa-IR" smtClean="0"/>
              <a:t>08/28/1437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8ADAF-93D3-401A-9A6D-3D305C906B3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82311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E98C-FC0B-42A3-8E84-67FA386A6ABA}" type="datetimeFigureOut">
              <a:rPr lang="fa-IR" smtClean="0"/>
              <a:t>08/28/1437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8ADAF-93D3-401A-9A6D-3D305C906B3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16262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E98C-FC0B-42A3-8E84-67FA386A6ABA}" type="datetimeFigureOut">
              <a:rPr lang="fa-IR" smtClean="0"/>
              <a:t>08/28/1437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8ADAF-93D3-401A-9A6D-3D305C906B3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911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E98C-FC0B-42A3-8E84-67FA386A6ABA}" type="datetimeFigureOut">
              <a:rPr lang="fa-IR" smtClean="0"/>
              <a:t>08/28/1437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8ADAF-93D3-401A-9A6D-3D305C906B3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0806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E98C-FC0B-42A3-8E84-67FA386A6ABA}" type="datetimeFigureOut">
              <a:rPr lang="fa-IR" smtClean="0"/>
              <a:t>08/28/1437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8ADAF-93D3-401A-9A6D-3D305C906B3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39758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E98C-FC0B-42A3-8E84-67FA386A6ABA}" type="datetimeFigureOut">
              <a:rPr lang="fa-IR" smtClean="0"/>
              <a:t>08/28/1437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8ADAF-93D3-401A-9A6D-3D305C906B3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94934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E98C-FC0B-42A3-8E84-67FA386A6ABA}" type="datetimeFigureOut">
              <a:rPr lang="fa-IR" smtClean="0"/>
              <a:t>08/28/1437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8ADAF-93D3-401A-9A6D-3D305C906B3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3673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E98C-FC0B-42A3-8E84-67FA386A6ABA}" type="datetimeFigureOut">
              <a:rPr lang="fa-IR" smtClean="0"/>
              <a:t>08/28/1437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8ADAF-93D3-401A-9A6D-3D305C906B3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69508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0E98C-FC0B-42A3-8E84-67FA386A6ABA}" type="datetimeFigureOut">
              <a:rPr lang="fa-IR" smtClean="0"/>
              <a:t>08/28/1437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8ADAF-93D3-401A-9A6D-3D305C906B3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058205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g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g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g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g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g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jpg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g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g"/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g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g"/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g"/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g"/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jpg"/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jpg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g"/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jpg"/><Relationship Id="rId1" Type="http://schemas.openxmlformats.org/officeDocument/2006/relationships/slideLayout" Target="../slideLayouts/slideLayout7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jpg"/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jpg"/><Relationship Id="rId1" Type="http://schemas.openxmlformats.org/officeDocument/2006/relationships/slideLayout" Target="../slideLayouts/slideLayout7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jpg"/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jpg"/><Relationship Id="rId1" Type="http://schemas.openxmlformats.org/officeDocument/2006/relationships/slideLayout" Target="../slideLayouts/slideLayout7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jpg"/><Relationship Id="rId1" Type="http://schemas.openxmlformats.org/officeDocument/2006/relationships/slideLayout" Target="../slideLayouts/slideLayout7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jpg"/><Relationship Id="rId1" Type="http://schemas.openxmlformats.org/officeDocument/2006/relationships/slideLayout" Target="../slideLayouts/slideLayout7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jpg"/><Relationship Id="rId1" Type="http://schemas.openxmlformats.org/officeDocument/2006/relationships/slideLayout" Target="../slideLayouts/slideLayout7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jpg"/><Relationship Id="rId1" Type="http://schemas.openxmlformats.org/officeDocument/2006/relationships/slideLayout" Target="../slideLayouts/slideLayout7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jpg"/><Relationship Id="rId1" Type="http://schemas.openxmlformats.org/officeDocument/2006/relationships/slideLayout" Target="../slideLayouts/slideLayout7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jpg"/><Relationship Id="rId1" Type="http://schemas.openxmlformats.org/officeDocument/2006/relationships/slideLayout" Target="../slideLayouts/slideLayout7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jpg"/><Relationship Id="rId1" Type="http://schemas.openxmlformats.org/officeDocument/2006/relationships/slideLayout" Target="../slideLayouts/slideLayout7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jpg"/><Relationship Id="rId1" Type="http://schemas.openxmlformats.org/officeDocument/2006/relationships/slideLayout" Target="../slideLayouts/slideLayout7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jpg"/><Relationship Id="rId1" Type="http://schemas.openxmlformats.org/officeDocument/2006/relationships/slideLayout" Target="../slideLayouts/slideLayout7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jpg"/><Relationship Id="rId1" Type="http://schemas.openxmlformats.org/officeDocument/2006/relationships/slideLayout" Target="../slideLayouts/slideLayout7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jpg"/><Relationship Id="rId1" Type="http://schemas.openxmlformats.org/officeDocument/2006/relationships/slideLayout" Target="../slideLayouts/slideLayout7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jpg"/><Relationship Id="rId1" Type="http://schemas.openxmlformats.org/officeDocument/2006/relationships/slideLayout" Target="../slideLayouts/slideLayout7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jpg"/><Relationship Id="rId1" Type="http://schemas.openxmlformats.org/officeDocument/2006/relationships/slideLayout" Target="../slideLayouts/slideLayout7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jpg"/><Relationship Id="rId1" Type="http://schemas.openxmlformats.org/officeDocument/2006/relationships/slideLayout" Target="../slideLayouts/slideLayout7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jpg"/><Relationship Id="rId1" Type="http://schemas.openxmlformats.org/officeDocument/2006/relationships/slideLayout" Target="../slideLayouts/slideLayout7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jpg"/><Relationship Id="rId1" Type="http://schemas.openxmlformats.org/officeDocument/2006/relationships/slideLayout" Target="../slideLayouts/slideLayout7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jpg"/><Relationship Id="rId1" Type="http://schemas.openxmlformats.org/officeDocument/2006/relationships/slideLayout" Target="../slideLayouts/slideLayout7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jpg"/><Relationship Id="rId1" Type="http://schemas.openxmlformats.org/officeDocument/2006/relationships/slideLayout" Target="../slideLayouts/slideLayout7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jpg"/><Relationship Id="rId1" Type="http://schemas.openxmlformats.org/officeDocument/2006/relationships/slideLayout" Target="../slideLayouts/slideLayout7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jpg"/><Relationship Id="rId1" Type="http://schemas.openxmlformats.org/officeDocument/2006/relationships/slideLayout" Target="../slideLayouts/slideLayout7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jpg"/><Relationship Id="rId1" Type="http://schemas.openxmlformats.org/officeDocument/2006/relationships/slideLayout" Target="../slideLayouts/slideLayout7.xml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jpg"/><Relationship Id="rId1" Type="http://schemas.openxmlformats.org/officeDocument/2006/relationships/slideLayout" Target="../slideLayouts/slideLayout7.xml"/></Relationships>
</file>

<file path=ppt/slides/_rels/slide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jpg"/><Relationship Id="rId1" Type="http://schemas.openxmlformats.org/officeDocument/2006/relationships/slideLayout" Target="../slideLayouts/slideLayout7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jpg"/><Relationship Id="rId1" Type="http://schemas.openxmlformats.org/officeDocument/2006/relationships/slideLayout" Target="../slideLayouts/slideLayout7.xml"/></Relationships>
</file>

<file path=ppt/slides/_rels/slide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jpg"/><Relationship Id="rId1" Type="http://schemas.openxmlformats.org/officeDocument/2006/relationships/slideLayout" Target="../slideLayouts/slideLayout7.xml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4.jpg"/><Relationship Id="rId1" Type="http://schemas.openxmlformats.org/officeDocument/2006/relationships/slideLayout" Target="../slideLayouts/slideLayout7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5.jpg"/><Relationship Id="rId1" Type="http://schemas.openxmlformats.org/officeDocument/2006/relationships/slideLayout" Target="../slideLayouts/slideLayout7.xml"/></Relationships>
</file>

<file path=ppt/slides/_rels/slide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6.jpg"/><Relationship Id="rId1" Type="http://schemas.openxmlformats.org/officeDocument/2006/relationships/slideLayout" Target="../slideLayouts/slideLayout7.xml"/></Relationships>
</file>

<file path=ppt/slides/_rels/slide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7.jpg"/><Relationship Id="rId1" Type="http://schemas.openxmlformats.org/officeDocument/2006/relationships/slideLayout" Target="../slideLayouts/slideLayout7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8.jpg"/><Relationship Id="rId1" Type="http://schemas.openxmlformats.org/officeDocument/2006/relationships/slideLayout" Target="../slideLayouts/slideLayout7.xml"/></Relationships>
</file>

<file path=ppt/slides/_rels/slide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jpg"/><Relationship Id="rId1" Type="http://schemas.openxmlformats.org/officeDocument/2006/relationships/slideLayout" Target="../slideLayouts/slideLayout7.xml"/></Relationships>
</file>

<file path=ppt/slides/_rels/slide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jpg"/><Relationship Id="rId1" Type="http://schemas.openxmlformats.org/officeDocument/2006/relationships/slideLayout" Target="../slideLayouts/slideLayout7.xml"/></Relationships>
</file>

<file path=ppt/slides/_rels/slide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2.jpg"/><Relationship Id="rId1" Type="http://schemas.openxmlformats.org/officeDocument/2006/relationships/slideLayout" Target="../slideLayouts/slideLayout7.xml"/></Relationships>
</file>

<file path=ppt/slides/_rels/slide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3.jpg"/><Relationship Id="rId1" Type="http://schemas.openxmlformats.org/officeDocument/2006/relationships/slideLayout" Target="../slideLayouts/slideLayout7.xml"/></Relationships>
</file>

<file path=ppt/slides/_rels/slide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4.jpg"/><Relationship Id="rId1" Type="http://schemas.openxmlformats.org/officeDocument/2006/relationships/slideLayout" Target="../slideLayouts/slideLayout7.xml"/></Relationships>
</file>

<file path=ppt/slides/_rels/slide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5.jpg"/><Relationship Id="rId1" Type="http://schemas.openxmlformats.org/officeDocument/2006/relationships/slideLayout" Target="../slideLayouts/slideLayout7.xml"/></Relationships>
</file>

<file path=ppt/slides/_rels/slide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6.jpg"/><Relationship Id="rId1" Type="http://schemas.openxmlformats.org/officeDocument/2006/relationships/slideLayout" Target="../slideLayouts/slideLayout7.xml"/></Relationships>
</file>

<file path=ppt/slides/_rels/slide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7.jpg"/><Relationship Id="rId1" Type="http://schemas.openxmlformats.org/officeDocument/2006/relationships/slideLayout" Target="../slideLayouts/slideLayout7.xml"/></Relationships>
</file>

<file path=ppt/slides/_rels/slide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jpg"/><Relationship Id="rId1" Type="http://schemas.openxmlformats.org/officeDocument/2006/relationships/slideLayout" Target="../slideLayouts/slideLayout7.xml"/></Relationships>
</file>

<file path=ppt/slides/_rels/slide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jpg"/><Relationship Id="rId1" Type="http://schemas.openxmlformats.org/officeDocument/2006/relationships/slideLayout" Target="../slideLayouts/slideLayout7.xml"/></Relationships>
</file>

<file path=ppt/slides/_rels/slide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jpg"/><Relationship Id="rId1" Type="http://schemas.openxmlformats.org/officeDocument/2006/relationships/slideLayout" Target="../slideLayouts/slideLayout7.xml"/></Relationships>
</file>

<file path=ppt/slides/_rels/slide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2.jpg"/><Relationship Id="rId1" Type="http://schemas.openxmlformats.org/officeDocument/2006/relationships/slideLayout" Target="../slideLayouts/slideLayout7.xml"/></Relationships>
</file>

<file path=ppt/slides/_rels/slide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3.jpg"/><Relationship Id="rId1" Type="http://schemas.openxmlformats.org/officeDocument/2006/relationships/slideLayout" Target="../slideLayouts/slideLayout7.xml"/></Relationships>
</file>

<file path=ppt/slides/_rels/slide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4.jpg"/><Relationship Id="rId1" Type="http://schemas.openxmlformats.org/officeDocument/2006/relationships/slideLayout" Target="../slideLayouts/slideLayout7.xml"/></Relationships>
</file>

<file path=ppt/slides/_rels/slide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5.jpg"/><Relationship Id="rId1" Type="http://schemas.openxmlformats.org/officeDocument/2006/relationships/slideLayout" Target="../slideLayouts/slideLayout7.xml"/></Relationships>
</file>

<file path=ppt/slides/_rels/slide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6.jpg"/><Relationship Id="rId1" Type="http://schemas.openxmlformats.org/officeDocument/2006/relationships/slideLayout" Target="../slideLayouts/slideLayout7.xml"/></Relationships>
</file>

<file path=ppt/slides/_rels/slide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7.jpg"/><Relationship Id="rId1" Type="http://schemas.openxmlformats.org/officeDocument/2006/relationships/slideLayout" Target="../slideLayouts/slideLayout7.xml"/></Relationships>
</file>

<file path=ppt/slides/_rels/slide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8.jpg"/><Relationship Id="rId1" Type="http://schemas.openxmlformats.org/officeDocument/2006/relationships/slideLayout" Target="../slideLayouts/slideLayout7.xml"/></Relationships>
</file>

<file path=ppt/slides/_rels/slide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jpg"/><Relationship Id="rId1" Type="http://schemas.openxmlformats.org/officeDocument/2006/relationships/slideLayout" Target="../slideLayouts/slideLayout7.xml"/></Relationships>
</file>

<file path=ppt/slides/_rels/slide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1.jpg"/><Relationship Id="rId1" Type="http://schemas.openxmlformats.org/officeDocument/2006/relationships/slideLayout" Target="../slideLayouts/slideLayout7.xml"/></Relationships>
</file>

<file path=ppt/slides/_rels/slide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2.jpg"/><Relationship Id="rId1" Type="http://schemas.openxmlformats.org/officeDocument/2006/relationships/slideLayout" Target="../slideLayouts/slideLayout7.xml"/></Relationships>
</file>

<file path=ppt/slides/_rels/slide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3.jpg"/><Relationship Id="rId1" Type="http://schemas.openxmlformats.org/officeDocument/2006/relationships/slideLayout" Target="../slideLayouts/slideLayout7.xml"/></Relationships>
</file>

<file path=ppt/slides/_rels/slide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4.jpg"/><Relationship Id="rId1" Type="http://schemas.openxmlformats.org/officeDocument/2006/relationships/slideLayout" Target="../slideLayouts/slideLayout7.xml"/></Relationships>
</file>

<file path=ppt/slides/_rels/slide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5.jpg"/><Relationship Id="rId1" Type="http://schemas.openxmlformats.org/officeDocument/2006/relationships/slideLayout" Target="../slideLayouts/slideLayout7.xml"/></Relationships>
</file>

<file path=ppt/slides/_rels/slide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6.jpg"/><Relationship Id="rId1" Type="http://schemas.openxmlformats.org/officeDocument/2006/relationships/slideLayout" Target="../slideLayouts/slideLayout7.xml"/></Relationships>
</file>

<file path=ppt/slides/_rels/slide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7.jpg"/><Relationship Id="rId1" Type="http://schemas.openxmlformats.org/officeDocument/2006/relationships/slideLayout" Target="../slideLayouts/slideLayout7.xml"/></Relationships>
</file>

<file path=ppt/slides/_rels/slide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8.jpg"/><Relationship Id="rId1" Type="http://schemas.openxmlformats.org/officeDocument/2006/relationships/slideLayout" Target="../slideLayouts/slideLayout7.xml"/></Relationships>
</file>

<file path=ppt/slides/_rels/slide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jpg"/><Relationship Id="rId1" Type="http://schemas.openxmlformats.org/officeDocument/2006/relationships/slideLayout" Target="../slideLayouts/slideLayout7.xml"/></Relationships>
</file>

<file path=ppt/slides/_rels/slide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1.jpg"/><Relationship Id="rId1" Type="http://schemas.openxmlformats.org/officeDocument/2006/relationships/slideLayout" Target="../slideLayouts/slideLayout7.xml"/></Relationships>
</file>

<file path=ppt/slides/_rels/slide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2.jpg"/><Relationship Id="rId1" Type="http://schemas.openxmlformats.org/officeDocument/2006/relationships/slideLayout" Target="../slideLayouts/slideLayout7.xml"/></Relationships>
</file>

<file path=ppt/slides/_rels/slide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3.jpg"/><Relationship Id="rId1" Type="http://schemas.openxmlformats.org/officeDocument/2006/relationships/slideLayout" Target="../slideLayouts/slideLayout7.xml"/></Relationships>
</file>

<file path=ppt/slides/_rels/slide3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4.jpg"/><Relationship Id="rId1" Type="http://schemas.openxmlformats.org/officeDocument/2006/relationships/slideLayout" Target="../slideLayouts/slideLayout7.xml"/></Relationships>
</file>

<file path=ppt/slides/_rels/slide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5.jpg"/><Relationship Id="rId1" Type="http://schemas.openxmlformats.org/officeDocument/2006/relationships/slideLayout" Target="../slideLayouts/slideLayout7.xml"/></Relationships>
</file>

<file path=ppt/slides/_rels/slide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6.jpg"/><Relationship Id="rId1" Type="http://schemas.openxmlformats.org/officeDocument/2006/relationships/slideLayout" Target="../slideLayouts/slideLayout7.xml"/></Relationships>
</file>

<file path=ppt/slides/_rels/slide3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7.jpg"/><Relationship Id="rId1" Type="http://schemas.openxmlformats.org/officeDocument/2006/relationships/slideLayout" Target="../slideLayouts/slideLayout7.xml"/></Relationships>
</file>

<file path=ppt/slides/_rels/slide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8.jpg"/><Relationship Id="rId1" Type="http://schemas.openxmlformats.org/officeDocument/2006/relationships/slideLayout" Target="../slideLayouts/slideLayout7.xml"/></Relationships>
</file>

<file path=ppt/slides/_rels/slide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jpg"/><Relationship Id="rId1" Type="http://schemas.openxmlformats.org/officeDocument/2006/relationships/slideLayout" Target="../slideLayouts/slideLayout7.xml"/></Relationships>
</file>

<file path=ppt/slides/_rels/slide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1.jpg"/><Relationship Id="rId1" Type="http://schemas.openxmlformats.org/officeDocument/2006/relationships/slideLayout" Target="../slideLayouts/slideLayout7.xml"/></Relationships>
</file>

<file path=ppt/slides/_rels/slide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2.jpg"/><Relationship Id="rId1" Type="http://schemas.openxmlformats.org/officeDocument/2006/relationships/slideLayout" Target="../slideLayouts/slideLayout7.xml"/></Relationships>
</file>

<file path=ppt/slides/_rels/slide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3.jpg"/><Relationship Id="rId1" Type="http://schemas.openxmlformats.org/officeDocument/2006/relationships/slideLayout" Target="../slideLayouts/slideLayout7.xml"/></Relationships>
</file>

<file path=ppt/slides/_rels/slide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4.jpg"/><Relationship Id="rId1" Type="http://schemas.openxmlformats.org/officeDocument/2006/relationships/slideLayout" Target="../slideLayouts/slideLayout7.xml"/></Relationships>
</file>

<file path=ppt/slides/_rels/slide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5.jpg"/><Relationship Id="rId1" Type="http://schemas.openxmlformats.org/officeDocument/2006/relationships/slideLayout" Target="../slideLayouts/slideLayout7.xml"/></Relationships>
</file>

<file path=ppt/slides/_rels/slide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6.jpg"/><Relationship Id="rId1" Type="http://schemas.openxmlformats.org/officeDocument/2006/relationships/slideLayout" Target="../slideLayouts/slideLayout7.xml"/></Relationships>
</file>

<file path=ppt/slides/_rels/slide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7.jpg"/><Relationship Id="rId1" Type="http://schemas.openxmlformats.org/officeDocument/2006/relationships/slideLayout" Target="../slideLayouts/slideLayout7.xml"/></Relationships>
</file>

<file path=ppt/slides/_rels/slide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8.jpg"/><Relationship Id="rId1" Type="http://schemas.openxmlformats.org/officeDocument/2006/relationships/slideLayout" Target="../slideLayouts/slideLayout7.xml"/></Relationships>
</file>

<file path=ppt/slides/_rels/slide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jpg"/><Relationship Id="rId1" Type="http://schemas.openxmlformats.org/officeDocument/2006/relationships/slideLayout" Target="../slideLayouts/slideLayout7.xml"/></Relationships>
</file>

<file path=ppt/slides/_rels/slide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1.jpg"/><Relationship Id="rId1" Type="http://schemas.openxmlformats.org/officeDocument/2006/relationships/slideLayout" Target="../slideLayouts/slideLayout7.xml"/></Relationships>
</file>

<file path=ppt/slides/_rels/slide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2.jpg"/><Relationship Id="rId1" Type="http://schemas.openxmlformats.org/officeDocument/2006/relationships/slideLayout" Target="../slideLayouts/slideLayout7.xml"/></Relationships>
</file>

<file path=ppt/slides/_rels/slide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3.jpg"/><Relationship Id="rId1" Type="http://schemas.openxmlformats.org/officeDocument/2006/relationships/slideLayout" Target="../slideLayouts/slideLayout7.xml"/></Relationships>
</file>

<file path=ppt/slides/_rels/slide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4.jpg"/><Relationship Id="rId1" Type="http://schemas.openxmlformats.org/officeDocument/2006/relationships/slideLayout" Target="../slideLayouts/slideLayout7.xml"/></Relationships>
</file>

<file path=ppt/slides/_rels/slide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5.jpg"/><Relationship Id="rId1" Type="http://schemas.openxmlformats.org/officeDocument/2006/relationships/slideLayout" Target="../slideLayouts/slideLayout7.xml"/></Relationships>
</file>

<file path=ppt/slides/_rels/slide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6.jpg"/><Relationship Id="rId1" Type="http://schemas.openxmlformats.org/officeDocument/2006/relationships/slideLayout" Target="../slideLayouts/slideLayout7.xml"/></Relationships>
</file>

<file path=ppt/slides/_rels/slide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7.jpg"/><Relationship Id="rId1" Type="http://schemas.openxmlformats.org/officeDocument/2006/relationships/slideLayout" Target="../slideLayouts/slideLayout7.xml"/></Relationships>
</file>

<file path=ppt/slides/_rels/slide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8.jpg"/><Relationship Id="rId1" Type="http://schemas.openxmlformats.org/officeDocument/2006/relationships/slideLayout" Target="../slideLayouts/slideLayout7.xml"/></Relationships>
</file>

<file path=ppt/slides/_rels/slide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jpg"/><Relationship Id="rId1" Type="http://schemas.openxmlformats.org/officeDocument/2006/relationships/slideLayout" Target="../slideLayouts/slideLayout7.xml"/></Relationships>
</file>

<file path=ppt/slides/_rels/slide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1.jpg"/><Relationship Id="rId1" Type="http://schemas.openxmlformats.org/officeDocument/2006/relationships/slideLayout" Target="../slideLayouts/slideLayout7.xml"/></Relationships>
</file>

<file path=ppt/slides/_rels/slide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2.jpg"/><Relationship Id="rId1" Type="http://schemas.openxmlformats.org/officeDocument/2006/relationships/slideLayout" Target="../slideLayouts/slideLayout7.xml"/></Relationships>
</file>

<file path=ppt/slides/_rels/slide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3.jpg"/><Relationship Id="rId1" Type="http://schemas.openxmlformats.org/officeDocument/2006/relationships/slideLayout" Target="../slideLayouts/slideLayout7.xml"/></Relationships>
</file>

<file path=ppt/slides/_rels/slide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4.jpg"/><Relationship Id="rId1" Type="http://schemas.openxmlformats.org/officeDocument/2006/relationships/slideLayout" Target="../slideLayouts/slideLayout7.xml"/></Relationships>
</file>

<file path=ppt/slides/_rels/slide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5.jpg"/><Relationship Id="rId1" Type="http://schemas.openxmlformats.org/officeDocument/2006/relationships/slideLayout" Target="../slideLayouts/slideLayout7.xml"/></Relationships>
</file>

<file path=ppt/slides/_rels/slide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6.jpg"/><Relationship Id="rId1" Type="http://schemas.openxmlformats.org/officeDocument/2006/relationships/slideLayout" Target="../slideLayouts/slideLayout7.xml"/></Relationships>
</file>

<file path=ppt/slides/_rels/slide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7.jpg"/><Relationship Id="rId1" Type="http://schemas.openxmlformats.org/officeDocument/2006/relationships/slideLayout" Target="../slideLayouts/slideLayout7.xml"/></Relationships>
</file>

<file path=ppt/slides/_rels/slide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8.jpg"/><Relationship Id="rId1" Type="http://schemas.openxmlformats.org/officeDocument/2006/relationships/slideLayout" Target="../slideLayouts/slideLayout7.xml"/></Relationships>
</file>

<file path=ppt/slides/_rels/slide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jpg"/><Relationship Id="rId1" Type="http://schemas.openxmlformats.org/officeDocument/2006/relationships/slideLayout" Target="../slideLayouts/slideLayout7.xml"/></Relationships>
</file>

<file path=ppt/slides/_rels/slide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1.jpg"/><Relationship Id="rId1" Type="http://schemas.openxmlformats.org/officeDocument/2006/relationships/slideLayout" Target="../slideLayouts/slideLayout7.xml"/></Relationships>
</file>

<file path=ppt/slides/_rels/slide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2.jpg"/><Relationship Id="rId1" Type="http://schemas.openxmlformats.org/officeDocument/2006/relationships/slideLayout" Target="../slideLayouts/slideLayout7.xml"/></Relationships>
</file>

<file path=ppt/slides/_rels/slide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3.jpg"/><Relationship Id="rId1" Type="http://schemas.openxmlformats.org/officeDocument/2006/relationships/slideLayout" Target="../slideLayouts/slideLayout7.xml"/></Relationships>
</file>

<file path=ppt/slides/_rels/slide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9161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3436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3305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4661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5768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5445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2682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0024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8381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9825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9501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4327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3283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5605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4522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0018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6350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4584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6556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9576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944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0088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7088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3080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4495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265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5498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3302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4622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9577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3426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345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3257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3526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9010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551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8343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9454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2400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0788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0317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1770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7363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7820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6802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2026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7385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0177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2885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6364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6358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0963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9245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6765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5543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4151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699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4012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1495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4221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7864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0340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214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2082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8903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3149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0109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2081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6926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8278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8721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3545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5125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554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0332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1776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7036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6793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2949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4945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7683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8813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3071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0958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0999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2516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1593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4891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2893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1190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9299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4522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0769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1525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4076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2268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0494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2364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2178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4177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0849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7555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1132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9581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6352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0921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0591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8356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8516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9194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1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1988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7138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7166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1422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7075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4758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1825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2105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0914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6978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039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6138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6830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3206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9642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8312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383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2865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2559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3116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3287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4073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4153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8709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1741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116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5459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5521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7722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2041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584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7611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0063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0569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1402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4337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8513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1498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7337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0126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5250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7798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9804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840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2250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3281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5208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8407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1074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7492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2449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8336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6934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3727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9711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8854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2173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9102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3195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4050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9335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0524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3563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2499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7483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9937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8181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350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89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8869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8116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166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3473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9519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7610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6861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6705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3885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0052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467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5297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6470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7125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0631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1141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0425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0383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4005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4366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2540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4602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559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4567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0500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6777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9155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1288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7583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3554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0378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6251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6591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5969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9583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4240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7217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5672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194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4842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8157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0906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2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361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6920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8479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2071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0607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618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2894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3655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6658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9679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8111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1790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9529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5785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1991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6448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1331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7756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6777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9777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0209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896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7215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4806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3080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6295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674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0606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0221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4858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5442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6538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0174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7698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9434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3219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8083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8678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9345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7489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3883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3237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3858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2596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2297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8800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0594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5127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1343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7127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8251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8294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9946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2524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3030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8733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7882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202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745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4152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3026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0586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0553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7566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7866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1047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2699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2904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0991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13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440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8145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8542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0820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8388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8970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5760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1213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1704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073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0283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0099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9988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9290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5756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9105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4495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0791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5596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4212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4834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4812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0646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8364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069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6814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6531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8853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2787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7976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3813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1783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4199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2890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8329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3864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1073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5604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3227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6362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7851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8720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3164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9095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7320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6934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4669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428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7981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2323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1479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2550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8805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308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2448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6350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5308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5586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9233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8050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0719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224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327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7656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0993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0622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7995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5113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5548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9622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119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9206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5965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0165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5809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8194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1074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2237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548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1832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4980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1024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3111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7195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9234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6849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9703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015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7669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8936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4296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2130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بقره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2215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On-screen Show (4:3)</PresentationFormat>
  <Paragraphs>0</Paragraphs>
  <Slides>384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384</vt:i4>
      </vt:variant>
    </vt:vector>
  </HeadingPairs>
  <TitlesOfParts>
    <vt:vector size="38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Saeed</dc:creator>
  <cp:lastModifiedBy>Saeed</cp:lastModifiedBy>
  <cp:revision>1</cp:revision>
  <dcterms:created xsi:type="dcterms:W3CDTF">2016-06-04T12:06:58Z</dcterms:created>
  <dcterms:modified xsi:type="dcterms:W3CDTF">2016-06-04T12:08:11Z</dcterms:modified>
</cp:coreProperties>
</file>