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8" r:id="rId3"/>
    <p:sldId id="261" r:id="rId4"/>
    <p:sldId id="320" r:id="rId5"/>
    <p:sldId id="275" r:id="rId6"/>
    <p:sldId id="262" r:id="rId7"/>
    <p:sldId id="279" r:id="rId8"/>
    <p:sldId id="280" r:id="rId9"/>
    <p:sldId id="281" r:id="rId10"/>
    <p:sldId id="282" r:id="rId11"/>
    <p:sldId id="283" r:id="rId12"/>
    <p:sldId id="297" r:id="rId13"/>
    <p:sldId id="286" r:id="rId14"/>
    <p:sldId id="296" r:id="rId15"/>
    <p:sldId id="289" r:id="rId16"/>
    <p:sldId id="290" r:id="rId17"/>
    <p:sldId id="295" r:id="rId18"/>
    <p:sldId id="292" r:id="rId19"/>
    <p:sldId id="294" r:id="rId20"/>
    <p:sldId id="299" r:id="rId21"/>
    <p:sldId id="300" r:id="rId22"/>
    <p:sldId id="273" r:id="rId23"/>
    <p:sldId id="301" r:id="rId24"/>
    <p:sldId id="302" r:id="rId25"/>
    <p:sldId id="303" r:id="rId26"/>
    <p:sldId id="304" r:id="rId27"/>
    <p:sldId id="316" r:id="rId28"/>
    <p:sldId id="305" r:id="rId29"/>
    <p:sldId id="317" r:id="rId30"/>
    <p:sldId id="306" r:id="rId31"/>
    <p:sldId id="307" r:id="rId32"/>
    <p:sldId id="308" r:id="rId33"/>
    <p:sldId id="309" r:id="rId34"/>
    <p:sldId id="310" r:id="rId35"/>
    <p:sldId id="318" r:id="rId36"/>
    <p:sldId id="312" r:id="rId37"/>
    <p:sldId id="313" r:id="rId38"/>
    <p:sldId id="314" r:id="rId39"/>
    <p:sldId id="315" r:id="rId40"/>
    <p:sldId id="319" r:id="rId41"/>
    <p:sldId id="25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BCF047B-295F-4DBF-943F-2991D7E913EF}">
          <p14:sldIdLst>
            <p14:sldId id="256"/>
            <p14:sldId id="298"/>
            <p14:sldId id="261"/>
            <p14:sldId id="320"/>
            <p14:sldId id="275"/>
            <p14:sldId id="262"/>
            <p14:sldId id="279"/>
            <p14:sldId id="280"/>
            <p14:sldId id="281"/>
            <p14:sldId id="282"/>
            <p14:sldId id="283"/>
            <p14:sldId id="297"/>
            <p14:sldId id="286"/>
            <p14:sldId id="296"/>
            <p14:sldId id="289"/>
            <p14:sldId id="290"/>
            <p14:sldId id="295"/>
            <p14:sldId id="292"/>
            <p14:sldId id="294"/>
            <p14:sldId id="299"/>
            <p14:sldId id="300"/>
            <p14:sldId id="273"/>
            <p14:sldId id="301"/>
            <p14:sldId id="302"/>
            <p14:sldId id="303"/>
            <p14:sldId id="304"/>
            <p14:sldId id="316"/>
            <p14:sldId id="305"/>
            <p14:sldId id="317"/>
            <p14:sldId id="306"/>
            <p14:sldId id="307"/>
            <p14:sldId id="308"/>
            <p14:sldId id="309"/>
            <p14:sldId id="310"/>
            <p14:sldId id="318"/>
            <p14:sldId id="312"/>
            <p14:sldId id="313"/>
            <p14:sldId id="314"/>
            <p14:sldId id="315"/>
            <p14:sldId id="319"/>
          </p14:sldIdLst>
        </p14:section>
        <p14:section name="Untitled Section" id="{24A64A85-3A67-4C7A-BBD3-7A77297D84E1}">
          <p14:sldIdLst>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D9"/>
    <a:srgbClr val="E2CAFA"/>
    <a:srgbClr val="FAD57A"/>
    <a:srgbClr val="CCFFFF"/>
    <a:srgbClr val="FBE5D6"/>
    <a:srgbClr val="FED3C6"/>
    <a:srgbClr val="ECE3D8"/>
    <a:srgbClr val="22C41A"/>
    <a:srgbClr val="5B9BD5"/>
    <a:srgbClr val="D6D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95A0B9A-2A3C-4BC1-873D-7A42A8CD55F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9A8CA-28B1-428E-A44F-CB57FCC75182}" type="slidenum">
              <a:rPr lang="en-US" smtClean="0"/>
              <a:t>‹#›</a:t>
            </a:fld>
            <a:endParaRPr lang="en-US"/>
          </a:p>
        </p:txBody>
      </p:sp>
    </p:spTree>
    <p:extLst>
      <p:ext uri="{BB962C8B-B14F-4D97-AF65-F5344CB8AC3E}">
        <p14:creationId xmlns:p14="http://schemas.microsoft.com/office/powerpoint/2010/main" val="1064445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5A0B9A-2A3C-4BC1-873D-7A42A8CD55F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9A8CA-28B1-428E-A44F-CB57FCC75182}" type="slidenum">
              <a:rPr lang="en-US" smtClean="0"/>
              <a:t>‹#›</a:t>
            </a:fld>
            <a:endParaRPr lang="en-US"/>
          </a:p>
        </p:txBody>
      </p:sp>
    </p:spTree>
    <p:extLst>
      <p:ext uri="{BB962C8B-B14F-4D97-AF65-F5344CB8AC3E}">
        <p14:creationId xmlns:p14="http://schemas.microsoft.com/office/powerpoint/2010/main" val="493881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5A0B9A-2A3C-4BC1-873D-7A42A8CD55F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9A8CA-28B1-428E-A44F-CB57FCC75182}" type="slidenum">
              <a:rPr lang="en-US" smtClean="0"/>
              <a:t>‹#›</a:t>
            </a:fld>
            <a:endParaRPr lang="en-US"/>
          </a:p>
        </p:txBody>
      </p:sp>
    </p:spTree>
    <p:extLst>
      <p:ext uri="{BB962C8B-B14F-4D97-AF65-F5344CB8AC3E}">
        <p14:creationId xmlns:p14="http://schemas.microsoft.com/office/powerpoint/2010/main" val="1334294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5A0B9A-2A3C-4BC1-873D-7A42A8CD55F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9A8CA-28B1-428E-A44F-CB57FCC75182}" type="slidenum">
              <a:rPr lang="en-US" smtClean="0"/>
              <a:t>‹#›</a:t>
            </a:fld>
            <a:endParaRPr lang="en-US"/>
          </a:p>
        </p:txBody>
      </p:sp>
    </p:spTree>
    <p:extLst>
      <p:ext uri="{BB962C8B-B14F-4D97-AF65-F5344CB8AC3E}">
        <p14:creationId xmlns:p14="http://schemas.microsoft.com/office/powerpoint/2010/main" val="3478978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5A0B9A-2A3C-4BC1-873D-7A42A8CD55F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9A8CA-28B1-428E-A44F-CB57FCC75182}" type="slidenum">
              <a:rPr lang="en-US" smtClean="0"/>
              <a:t>‹#›</a:t>
            </a:fld>
            <a:endParaRPr lang="en-US"/>
          </a:p>
        </p:txBody>
      </p:sp>
    </p:spTree>
    <p:extLst>
      <p:ext uri="{BB962C8B-B14F-4D97-AF65-F5344CB8AC3E}">
        <p14:creationId xmlns:p14="http://schemas.microsoft.com/office/powerpoint/2010/main" val="404012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5A0B9A-2A3C-4BC1-873D-7A42A8CD55F2}"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9A8CA-28B1-428E-A44F-CB57FCC75182}" type="slidenum">
              <a:rPr lang="en-US" smtClean="0"/>
              <a:t>‹#›</a:t>
            </a:fld>
            <a:endParaRPr lang="en-US"/>
          </a:p>
        </p:txBody>
      </p:sp>
    </p:spTree>
    <p:extLst>
      <p:ext uri="{BB962C8B-B14F-4D97-AF65-F5344CB8AC3E}">
        <p14:creationId xmlns:p14="http://schemas.microsoft.com/office/powerpoint/2010/main" val="3470509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5A0B9A-2A3C-4BC1-873D-7A42A8CD55F2}"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69A8CA-28B1-428E-A44F-CB57FCC75182}" type="slidenum">
              <a:rPr lang="en-US" smtClean="0"/>
              <a:t>‹#›</a:t>
            </a:fld>
            <a:endParaRPr lang="en-US"/>
          </a:p>
        </p:txBody>
      </p:sp>
    </p:spTree>
    <p:extLst>
      <p:ext uri="{BB962C8B-B14F-4D97-AF65-F5344CB8AC3E}">
        <p14:creationId xmlns:p14="http://schemas.microsoft.com/office/powerpoint/2010/main" val="3110640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5A0B9A-2A3C-4BC1-873D-7A42A8CD55F2}"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69A8CA-28B1-428E-A44F-CB57FCC75182}" type="slidenum">
              <a:rPr lang="en-US" smtClean="0"/>
              <a:t>‹#›</a:t>
            </a:fld>
            <a:endParaRPr lang="en-US"/>
          </a:p>
        </p:txBody>
      </p:sp>
    </p:spTree>
    <p:extLst>
      <p:ext uri="{BB962C8B-B14F-4D97-AF65-F5344CB8AC3E}">
        <p14:creationId xmlns:p14="http://schemas.microsoft.com/office/powerpoint/2010/main" val="1659034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5A0B9A-2A3C-4BC1-873D-7A42A8CD55F2}"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69A8CA-28B1-428E-A44F-CB57FCC75182}" type="slidenum">
              <a:rPr lang="en-US" smtClean="0"/>
              <a:t>‹#›</a:t>
            </a:fld>
            <a:endParaRPr lang="en-US"/>
          </a:p>
        </p:txBody>
      </p:sp>
    </p:spTree>
    <p:extLst>
      <p:ext uri="{BB962C8B-B14F-4D97-AF65-F5344CB8AC3E}">
        <p14:creationId xmlns:p14="http://schemas.microsoft.com/office/powerpoint/2010/main" val="1475855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5A0B9A-2A3C-4BC1-873D-7A42A8CD55F2}"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9A8CA-28B1-428E-A44F-CB57FCC75182}" type="slidenum">
              <a:rPr lang="en-US" smtClean="0"/>
              <a:t>‹#›</a:t>
            </a:fld>
            <a:endParaRPr lang="en-US"/>
          </a:p>
        </p:txBody>
      </p:sp>
    </p:spTree>
    <p:extLst>
      <p:ext uri="{BB962C8B-B14F-4D97-AF65-F5344CB8AC3E}">
        <p14:creationId xmlns:p14="http://schemas.microsoft.com/office/powerpoint/2010/main" val="3408516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5A0B9A-2A3C-4BC1-873D-7A42A8CD55F2}"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9A8CA-28B1-428E-A44F-CB57FCC75182}" type="slidenum">
              <a:rPr lang="en-US" smtClean="0"/>
              <a:t>‹#›</a:t>
            </a:fld>
            <a:endParaRPr lang="en-US"/>
          </a:p>
        </p:txBody>
      </p:sp>
    </p:spTree>
    <p:extLst>
      <p:ext uri="{BB962C8B-B14F-4D97-AF65-F5344CB8AC3E}">
        <p14:creationId xmlns:p14="http://schemas.microsoft.com/office/powerpoint/2010/main" val="1532214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A0B9A-2A3C-4BC1-873D-7A42A8CD55F2}" type="datetimeFigureOut">
              <a:rPr lang="en-US" smtClean="0"/>
              <a:t>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9A8CA-28B1-428E-A44F-CB57FCC75182}" type="slidenum">
              <a:rPr lang="en-US" smtClean="0"/>
              <a:t>‹#›</a:t>
            </a:fld>
            <a:endParaRPr lang="en-US"/>
          </a:p>
        </p:txBody>
      </p:sp>
    </p:spTree>
    <p:extLst>
      <p:ext uri="{BB962C8B-B14F-4D97-AF65-F5344CB8AC3E}">
        <p14:creationId xmlns:p14="http://schemas.microsoft.com/office/powerpoint/2010/main" val="3256563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8.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1" name="Freeform 10"/>
          <p:cNvSpPr/>
          <p:nvPr/>
        </p:nvSpPr>
        <p:spPr>
          <a:xfrm>
            <a:off x="0" y="0"/>
            <a:ext cx="12192000" cy="6858000"/>
          </a:xfrm>
          <a:custGeom>
            <a:avLst/>
            <a:gdLst>
              <a:gd name="connsiteX0" fmla="*/ 1120234 w 12192000"/>
              <a:gd name="connsiteY0" fmla="*/ 435470 h 6858000"/>
              <a:gd name="connsiteX1" fmla="*/ 631331 w 12192000"/>
              <a:gd name="connsiteY1" fmla="*/ 924373 h 6858000"/>
              <a:gd name="connsiteX2" fmla="*/ 631331 w 12192000"/>
              <a:gd name="connsiteY2" fmla="*/ 5933627 h 6858000"/>
              <a:gd name="connsiteX3" fmla="*/ 1120234 w 12192000"/>
              <a:gd name="connsiteY3" fmla="*/ 6422530 h 6858000"/>
              <a:gd name="connsiteX4" fmla="*/ 11071766 w 12192000"/>
              <a:gd name="connsiteY4" fmla="*/ 6422530 h 6858000"/>
              <a:gd name="connsiteX5" fmla="*/ 11560669 w 12192000"/>
              <a:gd name="connsiteY5" fmla="*/ 5933627 h 6858000"/>
              <a:gd name="connsiteX6" fmla="*/ 11560669 w 12192000"/>
              <a:gd name="connsiteY6" fmla="*/ 924373 h 6858000"/>
              <a:gd name="connsiteX7" fmla="*/ 11071766 w 12192000"/>
              <a:gd name="connsiteY7" fmla="*/ 43547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1120234" y="435470"/>
                </a:moveTo>
                <a:cubicBezTo>
                  <a:pt x="850220" y="435470"/>
                  <a:pt x="631331" y="654359"/>
                  <a:pt x="631331" y="924373"/>
                </a:cubicBezTo>
                <a:lnTo>
                  <a:pt x="631331" y="5933627"/>
                </a:lnTo>
                <a:cubicBezTo>
                  <a:pt x="631331" y="6203641"/>
                  <a:pt x="850220" y="6422530"/>
                  <a:pt x="1120234" y="6422530"/>
                </a:cubicBezTo>
                <a:lnTo>
                  <a:pt x="11071766" y="6422530"/>
                </a:lnTo>
                <a:cubicBezTo>
                  <a:pt x="11341780" y="6422530"/>
                  <a:pt x="11560669" y="6203641"/>
                  <a:pt x="11560669" y="5933627"/>
                </a:cubicBezTo>
                <a:lnTo>
                  <a:pt x="11560669" y="924373"/>
                </a:lnTo>
                <a:cubicBezTo>
                  <a:pt x="11560669" y="654359"/>
                  <a:pt x="11341780" y="435470"/>
                  <a:pt x="11071766" y="435470"/>
                </a:cubicBezTo>
                <a:close/>
                <a:moveTo>
                  <a:pt x="0" y="0"/>
                </a:moveTo>
                <a:lnTo>
                  <a:pt x="12192000" y="0"/>
                </a:lnTo>
                <a:lnTo>
                  <a:pt x="12192000" y="6858000"/>
                </a:lnTo>
                <a:lnTo>
                  <a:pt x="0" y="6858000"/>
                </a:lnTo>
                <a:close/>
              </a:path>
            </a:pathLst>
          </a:custGeom>
          <a:blipFill>
            <a:blip r:embed="rId2"/>
            <a:tile tx="0" ty="0" sx="100000" sy="100000" flip="none" algn="tl"/>
          </a:blipFill>
          <a:ln w="38100">
            <a:solidFill>
              <a:srgbClr val="5334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txBox="1">
            <a:spLocks/>
          </p:cNvSpPr>
          <p:nvPr/>
        </p:nvSpPr>
        <p:spPr>
          <a:xfrm>
            <a:off x="697523" y="15843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4" name="Title 1"/>
          <p:cNvSpPr txBox="1">
            <a:spLocks/>
          </p:cNvSpPr>
          <p:nvPr/>
        </p:nvSpPr>
        <p:spPr>
          <a:xfrm>
            <a:off x="524692" y="1505948"/>
            <a:ext cx="10515600" cy="41894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600" dirty="0">
              <a:latin typeface="Besmellah 2" pitchFamily="2" charset="0"/>
            </a:endParaRPr>
          </a:p>
        </p:txBody>
      </p:sp>
      <p:sp>
        <p:nvSpPr>
          <p:cNvPr id="5" name="Title 1"/>
          <p:cNvSpPr txBox="1">
            <a:spLocks/>
          </p:cNvSpPr>
          <p:nvPr/>
        </p:nvSpPr>
        <p:spPr>
          <a:xfrm>
            <a:off x="1267759" y="205782"/>
            <a:ext cx="9656482" cy="50720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a-IR" dirty="0">
                <a:solidFill>
                  <a:schemeClr val="tx2">
                    <a:lumMod val="75000"/>
                  </a:schemeClr>
                </a:solidFill>
                <a:effectLst>
                  <a:outerShdw blurRad="38100" dist="38100" dir="2700000" algn="tl">
                    <a:srgbClr val="000000">
                      <a:alpha val="43137"/>
                    </a:srgbClr>
                  </a:outerShdw>
                </a:effectLst>
              </a:rPr>
              <a:t> </a:t>
            </a:r>
            <a:endParaRPr lang="en-US" sz="8700" dirty="0">
              <a:solidFill>
                <a:schemeClr val="tx2">
                  <a:lumMod val="75000"/>
                </a:schemeClr>
              </a:solidFill>
              <a:effectLst>
                <a:outerShdw blurRad="38100" dist="38100" dir="2700000" algn="tl">
                  <a:srgbClr val="000000">
                    <a:alpha val="43137"/>
                  </a:srgbClr>
                </a:outerShdw>
              </a:effectLst>
            </a:endParaRPr>
          </a:p>
        </p:txBody>
      </p:sp>
      <p:pic>
        <p:nvPicPr>
          <p:cNvPr id="1026" name="Picture 2" descr="Image result for ‫طرح اسلیم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258" y="1673273"/>
            <a:ext cx="2644726" cy="35114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طرح اسلیمی‬‎"/>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8877" y="1762379"/>
            <a:ext cx="2760430" cy="35112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8E6B04-3FE6-4B1C-AC5D-8153BDB5BE6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5539" y="2039801"/>
            <a:ext cx="6053258" cy="3121751"/>
          </a:xfrm>
          <a:prstGeom prst="rect">
            <a:avLst/>
          </a:prstGeom>
        </p:spPr>
      </p:pic>
    </p:spTree>
    <p:extLst>
      <p:ext uri="{BB962C8B-B14F-4D97-AF65-F5344CB8AC3E}">
        <p14:creationId xmlns:p14="http://schemas.microsoft.com/office/powerpoint/2010/main" val="1134513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16" presetClass="entr" presetSubtype="37" fill="hold" grpId="0" nodeType="withEffect">
                                  <p:stCondLst>
                                    <p:cond delay="75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8" name="Group 7"/>
          <p:cNvGrpSpPr/>
          <p:nvPr/>
        </p:nvGrpSpPr>
        <p:grpSpPr>
          <a:xfrm>
            <a:off x="1" y="152400"/>
            <a:ext cx="11934825" cy="6705600"/>
            <a:chOff x="1" y="435470"/>
            <a:chExt cx="11560669" cy="6422530"/>
          </a:xfrm>
        </p:grpSpPr>
        <p:sp>
          <p:nvSpPr>
            <p:cNvPr id="6" name="Rounded Rectangle 5"/>
            <p:cNvSpPr/>
            <p:nvPr/>
          </p:nvSpPr>
          <p:spPr>
            <a:xfrm>
              <a:off x="286019" y="435470"/>
              <a:ext cx="11274651" cy="6249195"/>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082456" y="364391"/>
            <a:ext cx="3044136" cy="1009201"/>
          </a:xfrm>
        </p:spPr>
        <p:txBody>
          <a:bodyPr>
            <a:noAutofit/>
          </a:bodyPr>
          <a:lstStyle/>
          <a:p>
            <a:pPr algn="ctr" rtl="1"/>
            <a:r>
              <a:rPr lang="fa-IR" sz="5400" b="1" dirty="0">
                <a:solidFill>
                  <a:srgbClr val="FF0000"/>
                </a:solidFill>
                <a:cs typeface="B Nazanin" panose="00000400000000000000" pitchFamily="2" charset="-78"/>
              </a:rPr>
              <a:t>پروتکل دوم</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2527" y="180975"/>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366FDCC-877F-4CE1-B493-1A66B14E6970}"/>
              </a:ext>
            </a:extLst>
          </p:cNvPr>
          <p:cNvSpPr txBox="1"/>
          <p:nvPr/>
        </p:nvSpPr>
        <p:spPr>
          <a:xfrm>
            <a:off x="1233485" y="1585583"/>
            <a:ext cx="10583666" cy="4154984"/>
          </a:xfrm>
          <a:prstGeom prst="rect">
            <a:avLst/>
          </a:prstGeom>
          <a:noFill/>
        </p:spPr>
        <p:txBody>
          <a:bodyPr wrap="square">
            <a:spAutoFit/>
          </a:bodyPr>
          <a:lstStyle/>
          <a:p>
            <a:pPr marL="571500" indent="-571500" algn="just" rtl="1">
              <a:buFont typeface="Wingdings" panose="05000000000000000000" pitchFamily="2" charset="2"/>
              <a:buChar char="v"/>
            </a:pPr>
            <a:r>
              <a:rPr lang="fa-IR" sz="4400" b="1" dirty="0">
                <a:solidFill>
                  <a:srgbClr val="002060"/>
                </a:solidFill>
                <a:cs typeface="B Nazanin" panose="00000400000000000000" pitchFamily="2" charset="-78"/>
              </a:rPr>
              <a:t>حقوقی به نام حقوق بین الملل وضع خواهیم کرد که </a:t>
            </a:r>
            <a:r>
              <a:rPr lang="fa-IR" sz="4400" b="1" u="sng" dirty="0">
                <a:solidFill>
                  <a:srgbClr val="CC6600"/>
                </a:solidFill>
                <a:effectLst>
                  <a:outerShdw blurRad="38100" dist="38100" dir="2700000" algn="tl">
                    <a:srgbClr val="000000">
                      <a:alpha val="43137"/>
                    </a:srgbClr>
                  </a:outerShdw>
                </a:effectLst>
                <a:cs typeface="B Nazanin" panose="00000400000000000000" pitchFamily="2" charset="-78"/>
              </a:rPr>
              <a:t>جایگزین</a:t>
            </a:r>
            <a:r>
              <a:rPr lang="fa-IR" sz="4400" dirty="0">
                <a:cs typeface="B Nazanin" panose="00000400000000000000" pitchFamily="2" charset="-78"/>
              </a:rPr>
              <a:t> </a:t>
            </a:r>
            <a:r>
              <a:rPr lang="fa-IR" sz="4400" b="1" dirty="0">
                <a:solidFill>
                  <a:srgbClr val="002060"/>
                </a:solidFill>
                <a:cs typeface="B Nazanin" panose="00000400000000000000" pitchFamily="2" charset="-78"/>
              </a:rPr>
              <a:t>حقوق ملی کشورها شده و ناظربر روابط بین الملل باشد. </a:t>
            </a:r>
          </a:p>
          <a:p>
            <a:pPr marL="571500" indent="-571500" algn="just" rtl="1">
              <a:buFont typeface="Wingdings" panose="05000000000000000000" pitchFamily="2" charset="2"/>
              <a:buChar char="v"/>
            </a:pPr>
            <a:endParaRPr lang="fa-IR" sz="4400" dirty="0">
              <a:cs typeface="B Nazanin" panose="00000400000000000000" pitchFamily="2" charset="-78"/>
            </a:endParaRPr>
          </a:p>
          <a:p>
            <a:pPr marL="571500" indent="-571500" algn="just" rtl="1">
              <a:buFont typeface="Wingdings" panose="05000000000000000000" pitchFamily="2" charset="2"/>
              <a:buChar char="v"/>
            </a:pPr>
            <a:r>
              <a:rPr lang="fa-IR" sz="4400" b="1" dirty="0">
                <a:solidFill>
                  <a:srgbClr val="002060"/>
                </a:solidFill>
                <a:cs typeface="B Nazanin" panose="00000400000000000000" pitchFamily="2" charset="-78"/>
              </a:rPr>
              <a:t>بگذارغیریهودی ها خود</a:t>
            </a:r>
            <a:r>
              <a:rPr lang="en-US" sz="4400" b="1" dirty="0">
                <a:solidFill>
                  <a:srgbClr val="002060"/>
                </a:solidFill>
                <a:cs typeface="B Nazanin" panose="00000400000000000000" pitchFamily="2" charset="-78"/>
              </a:rPr>
              <a:t> </a:t>
            </a:r>
            <a:r>
              <a:rPr lang="fa-IR" sz="4400" b="1" dirty="0">
                <a:solidFill>
                  <a:srgbClr val="002060"/>
                </a:solidFill>
                <a:cs typeface="B Nazanin" panose="00000400000000000000" pitchFamily="2" charset="-78"/>
              </a:rPr>
              <a:t>را</a:t>
            </a:r>
            <a:r>
              <a:rPr lang="en-US" sz="4400" b="1" dirty="0">
                <a:solidFill>
                  <a:srgbClr val="002060"/>
                </a:solidFill>
                <a:cs typeface="B Nazanin" panose="00000400000000000000" pitchFamily="2" charset="-78"/>
              </a:rPr>
              <a:t> </a:t>
            </a:r>
            <a:r>
              <a:rPr lang="fa-IR" sz="4400" b="1" dirty="0">
                <a:solidFill>
                  <a:srgbClr val="002060"/>
                </a:solidFill>
                <a:cs typeface="B Nazanin" panose="00000400000000000000" pitchFamily="2" charset="-78"/>
              </a:rPr>
              <a:t>با</a:t>
            </a:r>
            <a:r>
              <a:rPr lang="en-US" sz="4400" b="1" dirty="0">
                <a:solidFill>
                  <a:srgbClr val="002060"/>
                </a:solidFill>
                <a:cs typeface="B Nazanin" panose="00000400000000000000" pitchFamily="2" charset="-78"/>
              </a:rPr>
              <a:t> </a:t>
            </a:r>
            <a:r>
              <a:rPr lang="fa-IR" sz="4400" b="1" dirty="0">
                <a:solidFill>
                  <a:srgbClr val="002060"/>
                </a:solidFill>
                <a:cs typeface="B Nazanin" panose="00000400000000000000" pitchFamily="2" charset="-78"/>
              </a:rPr>
              <a:t>اصولی که مابه نام علم(</a:t>
            </a:r>
            <a:r>
              <a:rPr lang="fa-IR" sz="4400" b="1" u="sng" dirty="0">
                <a:solidFill>
                  <a:srgbClr val="CC6600"/>
                </a:solidFill>
                <a:effectLst>
                  <a:outerShdw blurRad="38100" dist="38100" dir="2700000" algn="tl">
                    <a:srgbClr val="000000">
                      <a:alpha val="43137"/>
                    </a:srgbClr>
                  </a:outerShdw>
                </a:effectLst>
                <a:cs typeface="B Nazanin" panose="00000400000000000000" pitchFamily="2" charset="-78"/>
              </a:rPr>
              <a:t>تئوری ها</a:t>
            </a:r>
            <a:r>
              <a:rPr lang="fa-IR" sz="4400" b="1" dirty="0">
                <a:solidFill>
                  <a:srgbClr val="002060"/>
                </a:solidFill>
                <a:cs typeface="B Nazanin" panose="00000400000000000000" pitchFamily="2" charset="-78"/>
              </a:rPr>
              <a:t>) به آنها دیکته کرده ایم سرگرم کنند.</a:t>
            </a:r>
            <a:endParaRPr lang="en-US" sz="4400" b="1" dirty="0">
              <a:solidFill>
                <a:srgbClr val="002060"/>
              </a:solidFill>
              <a:cs typeface="B Nazanin" panose="00000400000000000000" pitchFamily="2" charset="-78"/>
            </a:endParaRPr>
          </a:p>
        </p:txBody>
      </p:sp>
      <p:pic>
        <p:nvPicPr>
          <p:cNvPr id="11" name="Picture 10" descr="Image result for طرح های اسلیمی">
            <a:extLst>
              <a:ext uri="{FF2B5EF4-FFF2-40B4-BE49-F238E27FC236}">
                <a16:creationId xmlns:a16="http://schemas.microsoft.com/office/drawing/2014/main" id="{87FF2E77-D0E5-4300-958F-BB4911EBD30C}"/>
              </a:ext>
            </a:extLst>
          </p:cNvPr>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5400000">
            <a:off x="498521" y="4851145"/>
            <a:ext cx="1585583" cy="2247151"/>
          </a:xfrm>
          <a:prstGeom prst="rect">
            <a:avLst/>
          </a:prstGeom>
          <a:noFill/>
          <a:ln>
            <a:noFill/>
          </a:ln>
        </p:spPr>
      </p:pic>
    </p:spTree>
    <p:extLst>
      <p:ext uri="{BB962C8B-B14F-4D97-AF65-F5344CB8AC3E}">
        <p14:creationId xmlns:p14="http://schemas.microsoft.com/office/powerpoint/2010/main" val="2563183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8" presetClass="emph" presetSubtype="0" fill="hold" nodeType="withEffect">
                                  <p:stCondLst>
                                    <p:cond delay="0"/>
                                  </p:stCondLst>
                                  <p:childTnLst>
                                    <p:animRot by="43200000">
                                      <p:cBhvr>
                                        <p:cTn id="15" dur="60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92966" y="254632"/>
            <a:ext cx="3041799" cy="1009201"/>
          </a:xfrm>
        </p:spPr>
        <p:txBody>
          <a:bodyPr>
            <a:noAutofit/>
          </a:bodyPr>
          <a:lstStyle/>
          <a:p>
            <a:pPr algn="ctr" rtl="1"/>
            <a:r>
              <a:rPr lang="fa-IR" sz="5400" b="1" dirty="0">
                <a:solidFill>
                  <a:srgbClr val="FF0000"/>
                </a:solidFill>
                <a:cs typeface="B Nazanin" panose="00000400000000000000" pitchFamily="2" charset="-78"/>
              </a:rPr>
              <a:t>پروتکل دوم</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1413" y="152400"/>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BAFC18E-69FB-4DFE-B2DB-BC7BEB2E0F84}"/>
              </a:ext>
            </a:extLst>
          </p:cNvPr>
          <p:cNvSpPr txBox="1"/>
          <p:nvPr/>
        </p:nvSpPr>
        <p:spPr>
          <a:xfrm>
            <a:off x="5476876" y="1528434"/>
            <a:ext cx="6502497" cy="4616648"/>
          </a:xfrm>
          <a:prstGeom prst="rect">
            <a:avLst/>
          </a:prstGeom>
          <a:noFill/>
        </p:spPr>
        <p:txBody>
          <a:bodyPr wrap="square">
            <a:spAutoFit/>
          </a:bodyPr>
          <a:lstStyle/>
          <a:p>
            <a:pPr algn="justLow" rtl="1"/>
            <a:r>
              <a:rPr lang="fa-IR" sz="4200" b="1" dirty="0">
                <a:solidFill>
                  <a:srgbClr val="002060"/>
                </a:solidFill>
                <a:cs typeface="B Nazanin" panose="00000400000000000000" pitchFamily="2" charset="-78"/>
              </a:rPr>
              <a:t>روشنفکران غير يهودى علوم را به صورت</a:t>
            </a:r>
            <a:r>
              <a:rPr lang="fa-IR" sz="4200" dirty="0">
                <a:cs typeface="B Nazanin" panose="00000400000000000000" pitchFamily="2" charset="-78"/>
              </a:rPr>
              <a:t> </a:t>
            </a:r>
            <a:r>
              <a:rPr lang="fa-IR" sz="4200" b="1" u="sng" dirty="0">
                <a:solidFill>
                  <a:srgbClr val="CC6600"/>
                </a:solidFill>
                <a:effectLst>
                  <a:outerShdw blurRad="38100" dist="38100" dir="2700000" algn="tl">
                    <a:srgbClr val="000000">
                      <a:alpha val="43137"/>
                    </a:srgbClr>
                  </a:outerShdw>
                </a:effectLst>
                <a:cs typeface="B Nazanin" panose="00000400000000000000" pitchFamily="2" charset="-78"/>
              </a:rPr>
              <a:t>مجزا</a:t>
            </a:r>
            <a:r>
              <a:rPr lang="fa-IR" sz="4200" b="1" dirty="0">
                <a:cs typeface="B Nazanin" panose="00000400000000000000" pitchFamily="2" charset="-78"/>
              </a:rPr>
              <a:t> </a:t>
            </a:r>
            <a:r>
              <a:rPr lang="fa-IR" sz="4200" b="1" dirty="0">
                <a:solidFill>
                  <a:srgbClr val="002060"/>
                </a:solidFill>
                <a:cs typeface="B Nazanin" panose="00000400000000000000" pitchFamily="2" charset="-78"/>
              </a:rPr>
              <a:t>از هم مورد تحقیق قرار می دهند و بی آنکه خودمتوجه باشند،اطلاعات فراوان ونتایج گرانبهایی رافراهم می آورند ولی ما آنها رابا هم </a:t>
            </a:r>
            <a:r>
              <a:rPr lang="fa-IR" sz="4200" b="1" u="sng" dirty="0">
                <a:solidFill>
                  <a:srgbClr val="CC6600"/>
                </a:solidFill>
                <a:effectLst>
                  <a:outerShdw blurRad="38100" dist="38100" dir="2700000" algn="tl">
                    <a:srgbClr val="000000">
                      <a:alpha val="43137"/>
                    </a:srgbClr>
                  </a:outerShdw>
                </a:effectLst>
                <a:cs typeface="B Nazanin" panose="00000400000000000000" pitchFamily="2" charset="-78"/>
              </a:rPr>
              <a:t>تلفیق</a:t>
            </a:r>
            <a:r>
              <a:rPr lang="fa-IR" sz="4200" dirty="0">
                <a:cs typeface="B Nazanin" panose="00000400000000000000" pitchFamily="2" charset="-78"/>
              </a:rPr>
              <a:t> </a:t>
            </a:r>
            <a:r>
              <a:rPr lang="fa-IR" sz="4200" b="1" dirty="0">
                <a:solidFill>
                  <a:srgbClr val="002060"/>
                </a:solidFill>
                <a:cs typeface="B Nazanin" panose="00000400000000000000" pitchFamily="2" charset="-78"/>
              </a:rPr>
              <a:t>می کنیم تا به یک </a:t>
            </a:r>
            <a:r>
              <a:rPr lang="fa-IR" sz="4200" b="1" u="sng" dirty="0">
                <a:solidFill>
                  <a:srgbClr val="CC6600"/>
                </a:solidFill>
                <a:effectLst>
                  <a:outerShdw blurRad="38100" dist="38100" dir="2700000" algn="tl">
                    <a:srgbClr val="000000">
                      <a:alpha val="43137"/>
                    </a:srgbClr>
                  </a:outerShdw>
                </a:effectLst>
                <a:cs typeface="B Nazanin" panose="00000400000000000000" pitchFamily="2" charset="-78"/>
              </a:rPr>
              <a:t>کل</a:t>
            </a:r>
            <a:r>
              <a:rPr lang="fa-IR" sz="4200" dirty="0">
                <a:cs typeface="B Nazanin" panose="00000400000000000000" pitchFamily="2" charset="-78"/>
              </a:rPr>
              <a:t> </a:t>
            </a:r>
            <a:r>
              <a:rPr lang="fa-IR" sz="4200" b="1" dirty="0">
                <a:solidFill>
                  <a:srgbClr val="002060"/>
                </a:solidFill>
                <a:cs typeface="B Nazanin" panose="00000400000000000000" pitchFamily="2" charset="-78"/>
              </a:rPr>
              <a:t>دست یابیم .</a:t>
            </a:r>
            <a:endParaRPr lang="en-US" sz="4200" b="1" dirty="0">
              <a:solidFill>
                <a:srgbClr val="002060"/>
              </a:solidFill>
              <a:cs typeface="B Nazanin" panose="00000400000000000000" pitchFamily="2" charset="-78"/>
            </a:endParaRPr>
          </a:p>
        </p:txBody>
      </p:sp>
      <p:pic>
        <p:nvPicPr>
          <p:cNvPr id="9" name="Picture 8">
            <a:extLst>
              <a:ext uri="{FF2B5EF4-FFF2-40B4-BE49-F238E27FC236}">
                <a16:creationId xmlns:a16="http://schemas.microsoft.com/office/drawing/2014/main" id="{AC919F9A-2798-4278-A89D-3C3CF9127BD9}"/>
              </a:ext>
            </a:extLst>
          </p:cNvPr>
          <p:cNvPicPr>
            <a:picLocks noChangeAspect="1"/>
          </p:cNvPicPr>
          <p:nvPr/>
        </p:nvPicPr>
        <p:blipFill>
          <a:blip r:embed="rId4"/>
          <a:stretch>
            <a:fillRect/>
          </a:stretch>
        </p:blipFill>
        <p:spPr>
          <a:xfrm>
            <a:off x="357187" y="392588"/>
            <a:ext cx="5119689" cy="6072823"/>
          </a:xfrm>
          <a:prstGeom prst="star6">
            <a:avLst/>
          </a:prstGeom>
          <a:ln>
            <a:noFill/>
          </a:ln>
          <a:effectLst>
            <a:glow rad="101600">
              <a:schemeClr val="accent2">
                <a:satMod val="175000"/>
                <a:alpha val="40000"/>
              </a:schemeClr>
            </a:glow>
            <a:outerShdw blurRad="292100" dist="139700" dir="2700000" algn="tl" rotWithShape="0">
              <a:srgbClr val="333333">
                <a:alpha val="65000"/>
              </a:srgbClr>
            </a:outerShdw>
          </a:effectLst>
          <a:scene3d>
            <a:camera prst="orthographicFront"/>
            <a:lightRig rig="threePt" dir="t"/>
          </a:scene3d>
          <a:sp3d>
            <a:bevelT w="165100" prst="coolSlant"/>
          </a:sp3d>
        </p:spPr>
      </p:pic>
      <p:sp>
        <p:nvSpPr>
          <p:cNvPr id="13" name="Rounded Rectangle 2">
            <a:extLst>
              <a:ext uri="{FF2B5EF4-FFF2-40B4-BE49-F238E27FC236}">
                <a16:creationId xmlns:a16="http://schemas.microsoft.com/office/drawing/2014/main" id="{306F5EE1-9EB8-4F0F-9043-163282D717D5}"/>
              </a:ext>
            </a:extLst>
          </p:cNvPr>
          <p:cNvSpPr/>
          <p:nvPr/>
        </p:nvSpPr>
        <p:spPr>
          <a:xfrm>
            <a:off x="209549" y="152400"/>
            <a:ext cx="11843643" cy="65532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080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 y="4822503"/>
            <a:ext cx="2582625" cy="2035496"/>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2456" y="364391"/>
            <a:ext cx="3044136" cy="1009201"/>
          </a:xfrm>
        </p:spPr>
        <p:txBody>
          <a:bodyPr>
            <a:noAutofit/>
          </a:bodyPr>
          <a:lstStyle/>
          <a:p>
            <a:pPr algn="ctr" rtl="1"/>
            <a:r>
              <a:rPr lang="fa-IR" sz="5400" b="1" dirty="0">
                <a:solidFill>
                  <a:srgbClr val="FF0000"/>
                </a:solidFill>
                <a:cs typeface="B Nazanin" panose="00000400000000000000" pitchFamily="2" charset="-78"/>
              </a:rPr>
              <a:t>پروتکل دوم</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2527" y="168119"/>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B9FB28F-D361-4C30-807C-911C50081658}"/>
              </a:ext>
            </a:extLst>
          </p:cNvPr>
          <p:cNvSpPr txBox="1"/>
          <p:nvPr/>
        </p:nvSpPr>
        <p:spPr>
          <a:xfrm>
            <a:off x="5121251" y="1730459"/>
            <a:ext cx="6843055" cy="3785652"/>
          </a:xfrm>
          <a:prstGeom prst="rect">
            <a:avLst/>
          </a:prstGeom>
          <a:noFill/>
        </p:spPr>
        <p:txBody>
          <a:bodyPr wrap="square">
            <a:spAutoFit/>
          </a:bodyPr>
          <a:lstStyle/>
          <a:p>
            <a:pPr marL="571500" indent="-571500" algn="just" rtl="1">
              <a:buClr>
                <a:srgbClr val="002060"/>
              </a:buClr>
              <a:buSzPct val="106000"/>
              <a:buFont typeface="Wingdings" panose="05000000000000000000" pitchFamily="2" charset="2"/>
              <a:buChar char="v"/>
            </a:pPr>
            <a:r>
              <a:rPr lang="fa-IR" sz="4000" b="1" dirty="0">
                <a:solidFill>
                  <a:srgbClr val="002060"/>
                </a:solidFill>
                <a:cs typeface="B Nazanin" panose="00000400000000000000" pitchFamily="2" charset="-78"/>
              </a:rPr>
              <a:t>دقت کنید که ما چگونه موفق شدیم </a:t>
            </a:r>
            <a:r>
              <a:rPr lang="fa-IR" sz="4000" b="1" u="sng" dirty="0">
                <a:solidFill>
                  <a:srgbClr val="CC6600"/>
                </a:solidFill>
                <a:effectLst>
                  <a:outerShdw blurRad="38100" dist="38100" dir="2700000" algn="tl">
                    <a:srgbClr val="000000">
                      <a:alpha val="43137"/>
                    </a:srgbClr>
                  </a:outerShdw>
                </a:effectLst>
                <a:cs typeface="B Nazanin" panose="00000400000000000000" pitchFamily="2" charset="-78"/>
              </a:rPr>
              <a:t>داروینیسم</a:t>
            </a:r>
            <a:r>
              <a:rPr lang="fa-IR" sz="4000" dirty="0">
                <a:cs typeface="B Nazanin" panose="00000400000000000000" pitchFamily="2" charset="-78"/>
              </a:rPr>
              <a:t> </a:t>
            </a:r>
            <a:r>
              <a:rPr lang="fa-IR" sz="4000" b="1" dirty="0">
                <a:solidFill>
                  <a:srgbClr val="002060"/>
                </a:solidFill>
                <a:cs typeface="B Nazanin" panose="00000400000000000000" pitchFamily="2" charset="-78"/>
              </a:rPr>
              <a:t>، </a:t>
            </a:r>
            <a:r>
              <a:rPr lang="fa-IR" sz="4000" b="1" u="sng" dirty="0">
                <a:solidFill>
                  <a:srgbClr val="CC6600"/>
                </a:solidFill>
                <a:effectLst>
                  <a:outerShdw blurRad="38100" dist="38100" dir="2700000" algn="tl">
                    <a:srgbClr val="000000">
                      <a:alpha val="43137"/>
                    </a:srgbClr>
                  </a:outerShdw>
                </a:effectLst>
                <a:cs typeface="B Nazanin" panose="00000400000000000000" pitchFamily="2" charset="-78"/>
              </a:rPr>
              <a:t>مارکسیسم</a:t>
            </a:r>
            <a:r>
              <a:rPr lang="fa-IR" sz="4000" dirty="0">
                <a:cs typeface="B Nazanin" panose="00000400000000000000" pitchFamily="2" charset="-78"/>
              </a:rPr>
              <a:t> </a:t>
            </a:r>
            <a:r>
              <a:rPr lang="fa-IR" sz="4000" b="1" dirty="0">
                <a:solidFill>
                  <a:srgbClr val="002060"/>
                </a:solidFill>
                <a:cs typeface="B Nazanin" panose="00000400000000000000" pitchFamily="2" charset="-78"/>
              </a:rPr>
              <a:t>و</a:t>
            </a:r>
            <a:r>
              <a:rPr lang="fa-IR" sz="4000" dirty="0">
                <a:cs typeface="B Nazanin" panose="00000400000000000000" pitchFamily="2" charset="-78"/>
              </a:rPr>
              <a:t> </a:t>
            </a:r>
            <a:r>
              <a:rPr lang="fa-IR" sz="4000" b="1" u="sng" dirty="0">
                <a:solidFill>
                  <a:srgbClr val="CC6600"/>
                </a:solidFill>
                <a:effectLst>
                  <a:outerShdw blurRad="38100" dist="38100" dir="2700000" algn="tl">
                    <a:srgbClr val="000000">
                      <a:alpha val="43137"/>
                    </a:srgbClr>
                  </a:outerShdw>
                </a:effectLst>
                <a:cs typeface="B Nazanin" panose="00000400000000000000" pitchFamily="2" charset="-78"/>
              </a:rPr>
              <a:t>نیچه ایسم</a:t>
            </a:r>
            <a:r>
              <a:rPr lang="fa-IR" sz="4000" b="1" dirty="0">
                <a:solidFill>
                  <a:srgbClr val="CC6600"/>
                </a:solidFill>
                <a:effectLst>
                  <a:outerShdw blurRad="38100" dist="38100" dir="2700000" algn="tl">
                    <a:srgbClr val="000000">
                      <a:alpha val="43137"/>
                    </a:srgbClr>
                  </a:outerShdw>
                </a:effectLst>
                <a:cs typeface="B Nazanin" panose="00000400000000000000" pitchFamily="2" charset="-78"/>
              </a:rPr>
              <a:t> </a:t>
            </a:r>
            <a:r>
              <a:rPr lang="fa-IR" sz="4000" b="1" dirty="0">
                <a:solidFill>
                  <a:srgbClr val="002060"/>
                </a:solidFill>
                <a:cs typeface="B Nazanin" panose="00000400000000000000" pitchFamily="2" charset="-78"/>
              </a:rPr>
              <a:t>را پر و بال بدهیم که به سادگی می شود به نقش ویرانگر نظریه های بالا</a:t>
            </a:r>
            <a:r>
              <a:rPr lang="en-US" sz="4000" b="1" dirty="0">
                <a:solidFill>
                  <a:srgbClr val="002060"/>
                </a:solidFill>
                <a:cs typeface="B Nazanin" panose="00000400000000000000" pitchFamily="2" charset="-78"/>
              </a:rPr>
              <a:t> </a:t>
            </a:r>
            <a:r>
              <a:rPr lang="fa-IR" sz="4000" b="1" dirty="0">
                <a:solidFill>
                  <a:srgbClr val="002060"/>
                </a:solidFill>
                <a:cs typeface="B Nazanin" panose="00000400000000000000" pitchFamily="2" charset="-78"/>
              </a:rPr>
              <a:t>روی اندیشه غیر یهود پی برد. </a:t>
            </a:r>
            <a:endParaRPr lang="en-US" sz="4000" b="1" dirty="0">
              <a:solidFill>
                <a:srgbClr val="002060"/>
              </a:solidFill>
              <a:cs typeface="B Nazanin" panose="00000400000000000000" pitchFamily="2" charset="-78"/>
            </a:endParaRPr>
          </a:p>
        </p:txBody>
      </p:sp>
      <p:pic>
        <p:nvPicPr>
          <p:cNvPr id="3" name="Picture 2">
            <a:extLst>
              <a:ext uri="{FF2B5EF4-FFF2-40B4-BE49-F238E27FC236}">
                <a16:creationId xmlns:a16="http://schemas.microsoft.com/office/drawing/2014/main" id="{852A2578-7CB6-4B4E-8B0B-09E60FA1F993}"/>
              </a:ext>
            </a:extLst>
          </p:cNvPr>
          <p:cNvPicPr>
            <a:picLocks noChangeAspect="1"/>
          </p:cNvPicPr>
          <p:nvPr/>
        </p:nvPicPr>
        <p:blipFill>
          <a:blip r:embed="rId4"/>
          <a:stretch>
            <a:fillRect/>
          </a:stretch>
        </p:blipFill>
        <p:spPr>
          <a:xfrm>
            <a:off x="422421" y="1560221"/>
            <a:ext cx="4320409" cy="3587852"/>
          </a:xfrm>
          <a:prstGeom prst="round2DiagRect">
            <a:avLst/>
          </a:prstGeom>
        </p:spPr>
      </p:pic>
      <p:sp>
        <p:nvSpPr>
          <p:cNvPr id="12" name="TextBox 11">
            <a:extLst>
              <a:ext uri="{FF2B5EF4-FFF2-40B4-BE49-F238E27FC236}">
                <a16:creationId xmlns:a16="http://schemas.microsoft.com/office/drawing/2014/main" id="{9FEBAF90-53D9-4BB0-BBAF-BDEE1DF6C342}"/>
              </a:ext>
            </a:extLst>
          </p:cNvPr>
          <p:cNvSpPr txBox="1"/>
          <p:nvPr/>
        </p:nvSpPr>
        <p:spPr>
          <a:xfrm>
            <a:off x="742848" y="5164141"/>
            <a:ext cx="11310344" cy="1323439"/>
          </a:xfrm>
          <a:prstGeom prst="rect">
            <a:avLst/>
          </a:prstGeom>
          <a:noFill/>
        </p:spPr>
        <p:txBody>
          <a:bodyPr wrap="square">
            <a:spAutoFit/>
          </a:bodyPr>
          <a:lstStyle/>
          <a:p>
            <a:pPr marL="571500" marR="0" lvl="0" indent="-571500" algn="just" defTabSz="914400" rtl="1" eaLnBrk="1" fontAlgn="auto" latinLnBrk="0" hangingPunct="1">
              <a:lnSpc>
                <a:spcPct val="100000"/>
              </a:lnSpc>
              <a:spcBef>
                <a:spcPts val="0"/>
              </a:spcBef>
              <a:spcAft>
                <a:spcPts val="0"/>
              </a:spcAft>
              <a:buClr>
                <a:srgbClr val="002060"/>
              </a:buClr>
              <a:buSzPct val="106000"/>
              <a:buFont typeface="Wingdings" panose="05000000000000000000" pitchFamily="2" charset="2"/>
              <a:buChar char="v"/>
              <a:tabLst/>
              <a:defRPr/>
            </a:pPr>
            <a:r>
              <a:rPr kumimoji="0" lang="fa-IR" sz="4000" b="1" i="0" u="none" strike="noStrike" kern="1200" cap="none" spc="0" normalizeH="0" baseline="0" noProof="0" dirty="0">
                <a:ln>
                  <a:noFill/>
                </a:ln>
                <a:solidFill>
                  <a:srgbClr val="002060"/>
                </a:solidFill>
                <a:effectLst/>
                <a:uLnTx/>
                <a:uFillTx/>
                <a:latin typeface="Calibri" panose="020F0502020204030204"/>
                <a:ea typeface="+mn-ea"/>
                <a:cs typeface="B Nazanin" panose="00000400000000000000" pitchFamily="2" charset="-78"/>
              </a:rPr>
              <a:t>برای آنکه بتوانیم از </a:t>
            </a:r>
            <a:r>
              <a:rPr kumimoji="0" lang="fa-IR" sz="4000" b="1" i="0" u="sng"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Calibri" panose="020F0502020204030204"/>
                <a:ea typeface="+mn-ea"/>
                <a:cs typeface="B Nazanin" panose="00000400000000000000" pitchFamily="2" charset="-78"/>
              </a:rPr>
              <a:t>مطبوعات</a:t>
            </a:r>
            <a:r>
              <a:rPr kumimoji="0" lang="fa-IR" sz="4000" b="1" i="0" u="none" strike="noStrike" kern="1200" cap="none" spc="0" normalizeH="0" baseline="0" noProof="0" dirty="0">
                <a:ln>
                  <a:noFill/>
                </a:ln>
                <a:solidFill>
                  <a:srgbClr val="002060"/>
                </a:solidFill>
                <a:effectLst/>
                <a:uLnTx/>
                <a:uFillTx/>
                <a:latin typeface="Calibri" panose="020F0502020204030204"/>
                <a:ea typeface="+mn-ea"/>
                <a:cs typeface="B Nazanin" panose="00000400000000000000" pitchFamily="2" charset="-78"/>
              </a:rPr>
              <a:t> درجهت خواسته</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B Nazanin" panose="00000400000000000000" pitchFamily="2" charset="-78"/>
              </a:rPr>
              <a:t> </a:t>
            </a:r>
            <a:r>
              <a:rPr kumimoji="0" lang="fa-IR" sz="4000" b="1" i="0" u="none" strike="noStrike" kern="1200" cap="none" spc="0" normalizeH="0" baseline="0" noProof="0" dirty="0">
                <a:ln>
                  <a:noFill/>
                </a:ln>
                <a:solidFill>
                  <a:srgbClr val="002060"/>
                </a:solidFill>
                <a:effectLst/>
                <a:uLnTx/>
                <a:uFillTx/>
                <a:latin typeface="Calibri" panose="020F0502020204030204"/>
                <a:ea typeface="+mn-ea"/>
                <a:cs typeface="B Nazanin" panose="00000400000000000000" pitchFamily="2" charset="-78"/>
              </a:rPr>
              <a:t>های خود استفاده کنیم ، باید نارضایتی</a:t>
            </a: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B Nazanin" panose="00000400000000000000" pitchFamily="2" charset="-78"/>
              </a:rPr>
              <a:t> </a:t>
            </a:r>
            <a:r>
              <a:rPr kumimoji="0" lang="fa-IR" sz="4000" b="1" i="0" u="none" strike="noStrike" kern="1200" cap="none" spc="0" normalizeH="0" baseline="0" noProof="0" dirty="0">
                <a:ln>
                  <a:noFill/>
                </a:ln>
                <a:solidFill>
                  <a:srgbClr val="002060"/>
                </a:solidFill>
                <a:effectLst/>
                <a:uLnTx/>
                <a:uFillTx/>
                <a:latin typeface="Calibri" panose="020F0502020204030204"/>
                <a:ea typeface="+mn-ea"/>
                <a:cs typeface="B Nazanin" panose="00000400000000000000" pitchFamily="2" charset="-78"/>
              </a:rPr>
              <a:t>های مردم را دائما در آن منعکس کنیم .</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B Nazanin" panose="00000400000000000000" pitchFamily="2" charset="-78"/>
            </a:endParaRPr>
          </a:p>
        </p:txBody>
      </p:sp>
      <p:sp>
        <p:nvSpPr>
          <p:cNvPr id="13" name="Rounded Rectangle 2">
            <a:extLst>
              <a:ext uri="{FF2B5EF4-FFF2-40B4-BE49-F238E27FC236}">
                <a16:creationId xmlns:a16="http://schemas.microsoft.com/office/drawing/2014/main" id="{306F5EE1-9EB8-4F0F-9043-163282D717D5}"/>
              </a:ext>
            </a:extLst>
          </p:cNvPr>
          <p:cNvSpPr/>
          <p:nvPr/>
        </p:nvSpPr>
        <p:spPr>
          <a:xfrm>
            <a:off x="209549" y="152400"/>
            <a:ext cx="11843643" cy="65532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387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 y="4822504"/>
            <a:ext cx="2582625" cy="2035496"/>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45821" y="191684"/>
            <a:ext cx="3178244" cy="1009201"/>
          </a:xfrm>
        </p:spPr>
        <p:txBody>
          <a:bodyPr>
            <a:noAutofit/>
          </a:bodyPr>
          <a:lstStyle/>
          <a:p>
            <a:pPr algn="ctr" rtl="1"/>
            <a:r>
              <a:rPr lang="fa-IR" sz="5400" b="1" dirty="0">
                <a:solidFill>
                  <a:srgbClr val="FF0000"/>
                </a:solidFill>
                <a:cs typeface="B Nazanin" panose="00000400000000000000" pitchFamily="2" charset="-78"/>
              </a:rPr>
              <a:t>پروتکل سوم</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92749" y="112471"/>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Top Corners Snipped 17">
            <a:extLst>
              <a:ext uri="{FF2B5EF4-FFF2-40B4-BE49-F238E27FC236}">
                <a16:creationId xmlns:a16="http://schemas.microsoft.com/office/drawing/2014/main" id="{75B6AC6F-4BE4-4254-8E15-A79CC9F39594}"/>
              </a:ext>
            </a:extLst>
          </p:cNvPr>
          <p:cNvSpPr/>
          <p:nvPr/>
        </p:nvSpPr>
        <p:spPr>
          <a:xfrm rot="16200000">
            <a:off x="4951977" y="294421"/>
            <a:ext cx="5307244" cy="7120172"/>
          </a:xfrm>
          <a:prstGeom prst="snip2SameRect">
            <a:avLst>
              <a:gd name="adj1" fmla="val 40750"/>
              <a:gd name="adj2" fmla="val 0"/>
            </a:avLst>
          </a:prstGeom>
          <a:solidFill>
            <a:srgbClr val="EBB79D"/>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3E309F68-FA5D-45FF-9B59-F9900567836E}"/>
              </a:ext>
            </a:extLst>
          </p:cNvPr>
          <p:cNvSpPr txBox="1"/>
          <p:nvPr/>
        </p:nvSpPr>
        <p:spPr>
          <a:xfrm>
            <a:off x="5628818" y="1331377"/>
            <a:ext cx="5396189" cy="5262979"/>
          </a:xfrm>
          <a:prstGeom prst="rect">
            <a:avLst/>
          </a:prstGeom>
          <a:noFill/>
        </p:spPr>
        <p:txBody>
          <a:bodyPr wrap="square">
            <a:spAutoFit/>
          </a:bodyPr>
          <a:lstStyle/>
          <a:p>
            <a:pPr algn="just" rtl="1"/>
            <a:r>
              <a:rPr lang="fa-IR" sz="4800" b="1" dirty="0">
                <a:solidFill>
                  <a:srgbClr val="002060"/>
                </a:solidFill>
                <a:cs typeface="B Nazanin" panose="00000400000000000000" pitchFamily="2" charset="-78"/>
              </a:rPr>
              <a:t>در میان توده مردم </a:t>
            </a:r>
            <a:r>
              <a:rPr lang="fa-IR" sz="4800" b="1" u="sng" dirty="0">
                <a:solidFill>
                  <a:srgbClr val="CC6600"/>
                </a:solidFill>
                <a:effectLst>
                  <a:outerShdw blurRad="38100" dist="38100" dir="2700000" algn="tl">
                    <a:srgbClr val="000000">
                      <a:alpha val="43137"/>
                    </a:srgbClr>
                  </a:outerShdw>
                </a:effectLst>
                <a:cs typeface="B Nazanin" panose="00000400000000000000" pitchFamily="2" charset="-78"/>
              </a:rPr>
              <a:t>حسد</a:t>
            </a:r>
            <a:r>
              <a:rPr lang="fa-IR" sz="4800" dirty="0">
                <a:cs typeface="B Nazanin" panose="00000400000000000000" pitchFamily="2" charset="-78"/>
              </a:rPr>
              <a:t> </a:t>
            </a:r>
            <a:r>
              <a:rPr lang="fa-IR" sz="4800" b="1" dirty="0">
                <a:solidFill>
                  <a:srgbClr val="002060"/>
                </a:solidFill>
                <a:cs typeface="B Nazanin" panose="00000400000000000000" pitchFamily="2" charset="-78"/>
              </a:rPr>
              <a:t>،</a:t>
            </a:r>
            <a:r>
              <a:rPr lang="fa-IR" sz="4800" dirty="0">
                <a:cs typeface="B Nazanin" panose="00000400000000000000" pitchFamily="2" charset="-78"/>
              </a:rPr>
              <a:t> </a:t>
            </a:r>
            <a:r>
              <a:rPr lang="fa-IR" sz="4800" b="1" u="sng" dirty="0">
                <a:solidFill>
                  <a:srgbClr val="CC6600"/>
                </a:solidFill>
                <a:effectLst>
                  <a:outerShdw blurRad="38100" dist="38100" dir="2700000" algn="tl">
                    <a:srgbClr val="000000">
                      <a:alpha val="43137"/>
                    </a:srgbClr>
                  </a:outerShdw>
                </a:effectLst>
                <a:cs typeface="B Nazanin" panose="00000400000000000000" pitchFamily="2" charset="-78"/>
              </a:rPr>
              <a:t>نفرت</a:t>
            </a:r>
            <a:r>
              <a:rPr lang="fa-IR" sz="4800" dirty="0">
                <a:cs typeface="B Nazanin" panose="00000400000000000000" pitchFamily="2" charset="-78"/>
              </a:rPr>
              <a:t> </a:t>
            </a:r>
            <a:r>
              <a:rPr lang="fa-IR" sz="4800" b="1" dirty="0">
                <a:solidFill>
                  <a:srgbClr val="002060"/>
                </a:solidFill>
                <a:cs typeface="B Nazanin" panose="00000400000000000000" pitchFamily="2" charset="-78"/>
              </a:rPr>
              <a:t>و</a:t>
            </a:r>
            <a:r>
              <a:rPr lang="fa-IR" sz="4800" dirty="0">
                <a:cs typeface="B Nazanin" panose="00000400000000000000" pitchFamily="2" charset="-78"/>
              </a:rPr>
              <a:t> </a:t>
            </a:r>
            <a:r>
              <a:rPr lang="fa-IR" sz="4800" b="1" u="sng" dirty="0">
                <a:solidFill>
                  <a:srgbClr val="CC6600"/>
                </a:solidFill>
                <a:effectLst>
                  <a:outerShdw blurRad="38100" dist="38100" dir="2700000" algn="tl">
                    <a:srgbClr val="000000">
                      <a:alpha val="43137"/>
                    </a:srgbClr>
                  </a:outerShdw>
                </a:effectLst>
                <a:cs typeface="B Nazanin" panose="00000400000000000000" pitchFamily="2" charset="-78"/>
              </a:rPr>
              <a:t>زیاده خواهی </a:t>
            </a:r>
            <a:r>
              <a:rPr lang="fa-IR" sz="4800" b="1" dirty="0">
                <a:solidFill>
                  <a:srgbClr val="002060"/>
                </a:solidFill>
                <a:cs typeface="B Nazanin" panose="00000400000000000000" pitchFamily="2" charset="-78"/>
              </a:rPr>
              <a:t>ایجاد</a:t>
            </a:r>
            <a:r>
              <a:rPr lang="fa-IR" sz="4800" dirty="0">
                <a:cs typeface="B Nazanin" panose="00000400000000000000" pitchFamily="2" charset="-78"/>
              </a:rPr>
              <a:t> </a:t>
            </a:r>
            <a:r>
              <a:rPr lang="fa-IR" sz="4800" b="1" dirty="0">
                <a:solidFill>
                  <a:srgbClr val="002060"/>
                </a:solidFill>
                <a:cs typeface="B Nazanin" panose="00000400000000000000" pitchFamily="2" charset="-78"/>
              </a:rPr>
              <a:t>می کنیم تا از خشم مردم استفاده کنیم و همه ی موانعی که بر سر راهمان قرار دارد را به دست آنها برطرف کنیم . </a:t>
            </a:r>
          </a:p>
        </p:txBody>
      </p:sp>
      <p:pic>
        <p:nvPicPr>
          <p:cNvPr id="3074" name="Picture 2" descr="ببینید | جنجال تمسخرآمیز هواداران ترامپ؛ دعوا بر سر صبحانه - خبرآنلاین">
            <a:extLst>
              <a:ext uri="{FF2B5EF4-FFF2-40B4-BE49-F238E27FC236}">
                <a16:creationId xmlns:a16="http://schemas.microsoft.com/office/drawing/2014/main" id="{825967EF-3788-4421-B074-65D23FAD18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315" y="410883"/>
            <a:ext cx="4042293" cy="6036234"/>
          </a:xfrm>
          <a:prstGeom prst="snip2DiagRect">
            <a:avLst/>
          </a:prstGeom>
          <a:solidFill>
            <a:srgbClr val="FFFFFF">
              <a:shade val="85000"/>
            </a:srgbClr>
          </a:solidFill>
          <a:ln w="88900" cap="sq">
            <a:solidFill>
              <a:srgbClr val="EBB79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2" name="Rounded Rectangle 2">
            <a:extLst>
              <a:ext uri="{FF2B5EF4-FFF2-40B4-BE49-F238E27FC236}">
                <a16:creationId xmlns:a16="http://schemas.microsoft.com/office/drawing/2014/main" id="{0EEEA5CB-7D90-4B87-81E4-32D8DE545424}"/>
              </a:ext>
            </a:extLst>
          </p:cNvPr>
          <p:cNvSpPr/>
          <p:nvPr/>
        </p:nvSpPr>
        <p:spPr>
          <a:xfrm>
            <a:off x="237323" y="191684"/>
            <a:ext cx="11717354" cy="6474632"/>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369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8" name="Group 7"/>
          <p:cNvGrpSpPr/>
          <p:nvPr/>
        </p:nvGrpSpPr>
        <p:grpSpPr>
          <a:xfrm>
            <a:off x="1" y="152400"/>
            <a:ext cx="11934825" cy="6705600"/>
            <a:chOff x="1" y="435470"/>
            <a:chExt cx="11560669" cy="6422530"/>
          </a:xfrm>
        </p:grpSpPr>
        <p:sp>
          <p:nvSpPr>
            <p:cNvPr id="6" name="Rounded Rectangle 5"/>
            <p:cNvSpPr/>
            <p:nvPr/>
          </p:nvSpPr>
          <p:spPr>
            <a:xfrm>
              <a:off x="286019" y="435470"/>
              <a:ext cx="11274651" cy="6249195"/>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749540" y="364391"/>
            <a:ext cx="3377052" cy="1009201"/>
          </a:xfrm>
        </p:spPr>
        <p:txBody>
          <a:bodyPr>
            <a:noAutofit/>
          </a:bodyPr>
          <a:lstStyle/>
          <a:p>
            <a:pPr algn="ctr" rtl="1"/>
            <a:r>
              <a:rPr lang="fa-IR" sz="5400" b="1" dirty="0">
                <a:solidFill>
                  <a:srgbClr val="FF0000"/>
                </a:solidFill>
                <a:cs typeface="B Nazanin" panose="00000400000000000000" pitchFamily="2" charset="-78"/>
              </a:rPr>
              <a:t>پروتکل سوم</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2527" y="180975"/>
            <a:ext cx="1081779" cy="13760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طرح اسلیم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51677"/>
            <a:ext cx="2190754" cy="15416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AECEC8E-2A47-4A72-881F-67E2890B5EEB}"/>
              </a:ext>
            </a:extLst>
          </p:cNvPr>
          <p:cNvSpPr txBox="1"/>
          <p:nvPr/>
        </p:nvSpPr>
        <p:spPr>
          <a:xfrm>
            <a:off x="1280853" y="1544853"/>
            <a:ext cx="9630293" cy="5262979"/>
          </a:xfrm>
          <a:prstGeom prst="rect">
            <a:avLst/>
          </a:prstGeom>
          <a:noFill/>
        </p:spPr>
        <p:txBody>
          <a:bodyPr wrap="square">
            <a:spAutoFit/>
          </a:bodyPr>
          <a:lstStyle/>
          <a:p>
            <a:pPr marL="685800" marR="0" lvl="0" indent="-6858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4800" b="1" i="0" u="none" strike="noStrike" kern="1200" cap="none" spc="0" normalizeH="0" baseline="0" noProof="0" dirty="0">
                <a:ln>
                  <a:noFill/>
                </a:ln>
                <a:solidFill>
                  <a:srgbClr val="002060"/>
                </a:solidFill>
                <a:effectLst/>
                <a:uLnTx/>
                <a:uFillTx/>
                <a:latin typeface="Calibri" panose="020F0502020204030204"/>
                <a:ea typeface="+mn-ea"/>
                <a:cs typeface="B Nazanin" panose="00000400000000000000" pitchFamily="2" charset="-78"/>
              </a:rPr>
              <a:t>کاری کرده ایم که غیریهودیان عادت به </a:t>
            </a:r>
            <a:r>
              <a:rPr kumimoji="0" lang="fa-IR" sz="4800" b="1" i="0" u="sng" strike="noStrike" kern="1200" cap="none" spc="0" normalizeH="0" baseline="0" noProof="0" dirty="0">
                <a:ln>
                  <a:noFill/>
                </a:ln>
                <a:solidFill>
                  <a:srgbClr val="CC6600"/>
                </a:solidFill>
                <a:effectLst>
                  <a:outerShdw blurRad="38100" dist="38100" dir="2700000" algn="tl">
                    <a:srgbClr val="000000">
                      <a:alpha val="43137"/>
                    </a:srgbClr>
                  </a:outerShdw>
                </a:effectLst>
                <a:uLnTx/>
                <a:uFillTx/>
                <a:latin typeface="Calibri" panose="020F0502020204030204"/>
                <a:ea typeface="+mn-ea"/>
                <a:cs typeface="B Nazanin" panose="00000400000000000000" pitchFamily="2" charset="-78"/>
              </a:rPr>
              <a:t>فکر کردن </a:t>
            </a:r>
            <a:r>
              <a:rPr kumimoji="0" lang="fa-IR" sz="4800" b="1" i="0" u="none" strike="noStrike" kern="1200" cap="none" spc="0" normalizeH="0" baseline="0" noProof="0" dirty="0">
                <a:ln>
                  <a:noFill/>
                </a:ln>
                <a:solidFill>
                  <a:srgbClr val="002060"/>
                </a:solidFill>
                <a:effectLst/>
                <a:uLnTx/>
                <a:uFillTx/>
                <a:latin typeface="Calibri" panose="020F0502020204030204"/>
                <a:ea typeface="+mn-ea"/>
                <a:cs typeface="B Nazanin" panose="00000400000000000000" pitchFamily="2" charset="-78"/>
              </a:rPr>
              <a:t>را از دست داده اند. </a:t>
            </a:r>
          </a:p>
          <a:p>
            <a:pPr marL="685800" marR="0" lvl="0" indent="-6858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fa-IR" sz="4800" b="0"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endParaRPr>
          </a:p>
          <a:p>
            <a:pPr marL="685800" marR="0" lvl="0" indent="-6858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4800" b="1" i="0" u="none" strike="noStrike" kern="1200" cap="none" spc="0" normalizeH="0" baseline="0" noProof="0" dirty="0">
                <a:ln>
                  <a:noFill/>
                </a:ln>
                <a:solidFill>
                  <a:srgbClr val="002060"/>
                </a:solidFill>
                <a:effectLst/>
                <a:uLnTx/>
                <a:uFillTx/>
                <a:latin typeface="Calibri" panose="020F0502020204030204"/>
                <a:ea typeface="+mn-ea"/>
                <a:cs typeface="B Nazanin" panose="00000400000000000000" pitchFamily="2" charset="-78"/>
              </a:rPr>
              <a:t>کلمه ی </a:t>
            </a:r>
            <a:r>
              <a:rPr kumimoji="0" lang="fa-IR" sz="4800" b="1" i="0" u="sng" strike="noStrike" kern="1200" cap="none" spc="0" normalizeH="0" baseline="0" noProof="0" dirty="0">
                <a:ln>
                  <a:noFill/>
                </a:ln>
                <a:solidFill>
                  <a:srgbClr val="CC6600"/>
                </a:solidFill>
                <a:effectLst>
                  <a:outerShdw blurRad="38100" dist="38100" dir="2700000" algn="tl">
                    <a:srgbClr val="000000">
                      <a:alpha val="43137"/>
                    </a:srgbClr>
                  </a:outerShdw>
                </a:effectLst>
                <a:uLnTx/>
                <a:uFillTx/>
                <a:latin typeface="Calibri" panose="020F0502020204030204"/>
                <a:ea typeface="+mn-ea"/>
                <a:cs typeface="B Nazanin" panose="00000400000000000000" pitchFamily="2" charset="-78"/>
              </a:rPr>
              <a:t>آزادی</a:t>
            </a:r>
            <a:r>
              <a:rPr kumimoji="0" lang="fa-IR" sz="4800" b="0"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rPr>
              <a:t> </a:t>
            </a:r>
            <a:r>
              <a:rPr kumimoji="0" lang="fa-IR" sz="4800" b="1" i="0" u="none" strike="noStrike" kern="1200" cap="none" spc="0" normalizeH="0" baseline="0" noProof="0" dirty="0">
                <a:ln>
                  <a:noFill/>
                </a:ln>
                <a:solidFill>
                  <a:srgbClr val="002060"/>
                </a:solidFill>
                <a:effectLst/>
                <a:uLnTx/>
                <a:uFillTx/>
                <a:latin typeface="Calibri" panose="020F0502020204030204"/>
                <a:ea typeface="+mn-ea"/>
                <a:cs typeface="B Nazanin" panose="00000400000000000000" pitchFamily="2" charset="-78"/>
              </a:rPr>
              <a:t>، جوامع انسانی را به جنگ علیه هرگونه قدرتی برمی انگیزد . حتى علیه</a:t>
            </a:r>
            <a:r>
              <a:rPr kumimoji="0" lang="fa-IR" sz="4800" b="0"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rPr>
              <a:t> </a:t>
            </a:r>
            <a:r>
              <a:rPr kumimoji="0" lang="fa-IR" sz="4800" b="1" i="0" u="sng" strike="noStrike" kern="1200" cap="none" spc="0" normalizeH="0" baseline="0" noProof="0" dirty="0">
                <a:ln>
                  <a:noFill/>
                </a:ln>
                <a:solidFill>
                  <a:srgbClr val="CC6600"/>
                </a:solidFill>
                <a:effectLst>
                  <a:outerShdw blurRad="38100" dist="38100" dir="2700000" algn="tl">
                    <a:srgbClr val="000000">
                      <a:alpha val="43137"/>
                    </a:srgbClr>
                  </a:outerShdw>
                </a:effectLst>
                <a:uLnTx/>
                <a:uFillTx/>
                <a:latin typeface="Calibri" panose="020F0502020204030204"/>
                <a:ea typeface="+mn-ea"/>
                <a:cs typeface="B Nazanin" panose="00000400000000000000" pitchFamily="2" charset="-78"/>
              </a:rPr>
              <a:t>خداوند</a:t>
            </a:r>
            <a:r>
              <a:rPr kumimoji="0" lang="fa-IR" sz="4800" b="0"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rPr>
              <a:t> </a:t>
            </a:r>
            <a:r>
              <a:rPr kumimoji="0" lang="fa-IR" sz="4800" b="1" i="0" u="none" strike="noStrike" kern="1200" cap="none" spc="0" normalizeH="0" baseline="0" noProof="0" dirty="0">
                <a:ln>
                  <a:noFill/>
                </a:ln>
                <a:solidFill>
                  <a:srgbClr val="002060"/>
                </a:solidFill>
                <a:effectLst/>
                <a:uLnTx/>
                <a:uFillTx/>
                <a:latin typeface="Calibri" panose="020F0502020204030204"/>
                <a:ea typeface="+mn-ea"/>
                <a:cs typeface="B Nazanin" panose="00000400000000000000" pitchFamily="2" charset="-78"/>
              </a:rPr>
              <a:t>و</a:t>
            </a:r>
            <a:r>
              <a:rPr kumimoji="0" lang="fa-IR" sz="4800" b="0"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rPr>
              <a:t> </a:t>
            </a:r>
            <a:r>
              <a:rPr kumimoji="0" lang="fa-IR" sz="4800" b="1" i="0" u="none" strike="noStrike" kern="1200" cap="none" spc="0" normalizeH="0" baseline="0" noProof="0" dirty="0">
                <a:ln>
                  <a:noFill/>
                </a:ln>
                <a:solidFill>
                  <a:srgbClr val="002060"/>
                </a:solidFill>
                <a:effectLst/>
                <a:uLnTx/>
                <a:uFillTx/>
                <a:latin typeface="Calibri" panose="020F0502020204030204"/>
                <a:ea typeface="+mn-ea"/>
                <a:cs typeface="B Nazanin" panose="00000400000000000000" pitchFamily="2" charset="-78"/>
              </a:rPr>
              <a:t>قوانین طبیعت. </a:t>
            </a:r>
          </a:p>
          <a:p>
            <a:pPr marL="685800" marR="0" lvl="0" indent="-685800" algn="r"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endParaRPr>
          </a:p>
        </p:txBody>
      </p:sp>
    </p:spTree>
    <p:extLst>
      <p:ext uri="{BB962C8B-B14F-4D97-AF65-F5344CB8AC3E}">
        <p14:creationId xmlns:p14="http://schemas.microsoft.com/office/powerpoint/2010/main" val="222073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6938" y="364391"/>
            <a:ext cx="3569653" cy="1009201"/>
          </a:xfrm>
        </p:spPr>
        <p:txBody>
          <a:bodyPr>
            <a:noAutofit/>
          </a:bodyPr>
          <a:lstStyle/>
          <a:p>
            <a:pPr algn="ctr" rtl="1"/>
            <a:r>
              <a:rPr lang="fa-IR" sz="5400" b="1" dirty="0">
                <a:solidFill>
                  <a:srgbClr val="FF0000"/>
                </a:solidFill>
                <a:cs typeface="B Nazanin" panose="00000400000000000000" pitchFamily="2" charset="-78"/>
              </a:rPr>
              <a:t>پروتکل چهارم</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2527" y="180975"/>
            <a:ext cx="1081779" cy="137603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گزارشی از محفل مخفیانه فراماسونری‌ها در اراضی اشغالی+ تصاویر - خبرگزاری مهر  | اخبار ایران و جهان | Mehr News Agency">
            <a:extLst>
              <a:ext uri="{FF2B5EF4-FFF2-40B4-BE49-F238E27FC236}">
                <a16:creationId xmlns:a16="http://schemas.microsoft.com/office/drawing/2014/main" id="{FC46AEA1-7B90-4FD7-8168-F383814CB9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893" b="-3823"/>
          <a:stretch/>
        </p:blipFill>
        <p:spPr bwMode="auto">
          <a:xfrm>
            <a:off x="353799" y="1024887"/>
            <a:ext cx="4922394" cy="5218258"/>
          </a:xfrm>
          <a:prstGeom prst="flowChartConnector">
            <a:avLst/>
          </a:prstGeom>
          <a:noFill/>
          <a:ln>
            <a:solidFill>
              <a:srgbClr val="CA833C"/>
            </a:solidFill>
          </a:ln>
          <a:effectLst>
            <a:glow rad="101600">
              <a:schemeClr val="accent2">
                <a:satMod val="175000"/>
                <a:alpha val="40000"/>
              </a:schemeClr>
            </a:glow>
            <a:innerShdw blurRad="63500" dist="50800" dir="16200000">
              <a:schemeClr val="accent2">
                <a:lumMod val="50000"/>
                <a:alpha val="50000"/>
              </a:schemeClr>
            </a:inn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25AF44-EE39-42BD-8156-A1F03BB20D57}"/>
              </a:ext>
            </a:extLst>
          </p:cNvPr>
          <p:cNvSpPr txBox="1"/>
          <p:nvPr/>
        </p:nvSpPr>
        <p:spPr>
          <a:xfrm>
            <a:off x="5586642" y="1832059"/>
            <a:ext cx="6156101" cy="4154984"/>
          </a:xfrm>
          <a:prstGeom prst="rect">
            <a:avLst/>
          </a:prstGeom>
          <a:noFill/>
        </p:spPr>
        <p:txBody>
          <a:bodyPr wrap="square">
            <a:spAutoFit/>
          </a:bodyPr>
          <a:lstStyle/>
          <a:p>
            <a:pPr algn="justLow" rtl="1"/>
            <a:r>
              <a:rPr lang="fa-IR" sz="4400" b="1" dirty="0">
                <a:solidFill>
                  <a:srgbClr val="002060"/>
                </a:solidFill>
                <a:cs typeface="B Nazanin" panose="00000400000000000000" pitchFamily="2" charset="-78"/>
              </a:rPr>
              <a:t>ما هستیم که قدرت نامحسوس عظیمی داریم اگر چه </a:t>
            </a:r>
            <a:r>
              <a:rPr lang="fa-IR" sz="4400" b="1" u="sng" dirty="0">
                <a:solidFill>
                  <a:srgbClr val="CC6600"/>
                </a:solidFill>
                <a:effectLst>
                  <a:outerShdw blurRad="38100" dist="38100" dir="2700000" algn="tl">
                    <a:srgbClr val="000000">
                      <a:alpha val="43137"/>
                    </a:srgbClr>
                  </a:outerShdw>
                </a:effectLst>
                <a:cs typeface="B Nazanin" panose="00000400000000000000" pitchFamily="2" charset="-78"/>
              </a:rPr>
              <a:t>فراماسونر های</a:t>
            </a:r>
            <a:r>
              <a:rPr lang="fa-IR" sz="4400" b="1" dirty="0">
                <a:solidFill>
                  <a:srgbClr val="CC6600"/>
                </a:solidFill>
                <a:effectLst>
                  <a:outerShdw blurRad="38100" dist="38100" dir="2700000" algn="tl">
                    <a:srgbClr val="000000">
                      <a:alpha val="43137"/>
                    </a:srgbClr>
                  </a:outerShdw>
                </a:effectLst>
                <a:cs typeface="B Nazanin" panose="00000400000000000000" pitchFamily="2" charset="-78"/>
              </a:rPr>
              <a:t> </a:t>
            </a:r>
            <a:r>
              <a:rPr lang="fa-IR" sz="4400" b="1" dirty="0">
                <a:solidFill>
                  <a:srgbClr val="002060"/>
                </a:solidFill>
                <a:cs typeface="B Nazanin" panose="00000400000000000000" pitchFamily="2" charset="-78"/>
              </a:rPr>
              <a:t>غیر</a:t>
            </a:r>
            <a:r>
              <a:rPr lang="en-US" sz="4400" b="1" dirty="0">
                <a:solidFill>
                  <a:srgbClr val="002060"/>
                </a:solidFill>
                <a:cs typeface="B Nazanin" panose="00000400000000000000" pitchFamily="2" charset="-78"/>
              </a:rPr>
              <a:t> </a:t>
            </a:r>
            <a:r>
              <a:rPr lang="fa-IR" sz="4400" b="1" dirty="0">
                <a:solidFill>
                  <a:srgbClr val="002060"/>
                </a:solidFill>
                <a:cs typeface="B Nazanin" panose="00000400000000000000" pitchFamily="2" charset="-78"/>
              </a:rPr>
              <a:t>یهود</a:t>
            </a:r>
            <a:r>
              <a:rPr lang="en-US" sz="4400" b="1" dirty="0">
                <a:solidFill>
                  <a:srgbClr val="002060"/>
                </a:solidFill>
                <a:cs typeface="B Nazanin" panose="00000400000000000000" pitchFamily="2" charset="-78"/>
              </a:rPr>
              <a:t> </a:t>
            </a:r>
            <a:r>
              <a:rPr lang="fa-IR" sz="4400" b="1" dirty="0">
                <a:solidFill>
                  <a:srgbClr val="002060"/>
                </a:solidFill>
                <a:cs typeface="B Nazanin" panose="00000400000000000000" pitchFamily="2" charset="-78"/>
              </a:rPr>
              <a:t>کورکورانه درخدمت ماهستند،امامقاصدو برنامه های اصلی ما برای همه یک</a:t>
            </a:r>
            <a:r>
              <a:rPr lang="fa-IR" sz="4400" b="1" dirty="0">
                <a:solidFill>
                  <a:srgbClr val="002060"/>
                </a:solidFill>
                <a:effectLst>
                  <a:outerShdw blurRad="38100" dist="38100" dir="2700000" algn="tl">
                    <a:srgbClr val="000000">
                      <a:alpha val="43137"/>
                    </a:srgbClr>
                  </a:outerShdw>
                </a:effectLst>
                <a:cs typeface="B Nazanin" panose="00000400000000000000" pitchFamily="2" charset="-78"/>
              </a:rPr>
              <a:t> </a:t>
            </a:r>
            <a:r>
              <a:rPr lang="fa-IR" sz="4400" b="1" u="sng" dirty="0">
                <a:solidFill>
                  <a:srgbClr val="CC6600"/>
                </a:solidFill>
                <a:effectLst>
                  <a:outerShdw blurRad="38100" dist="38100" dir="2700000" algn="tl">
                    <a:srgbClr val="000000">
                      <a:alpha val="43137"/>
                    </a:srgbClr>
                  </a:outerShdw>
                </a:effectLst>
                <a:cs typeface="B Nazanin" panose="00000400000000000000" pitchFamily="2" charset="-78"/>
              </a:rPr>
              <a:t>راز </a:t>
            </a:r>
            <a:r>
              <a:rPr lang="fa-IR" sz="4400" b="1" dirty="0">
                <a:solidFill>
                  <a:srgbClr val="002060"/>
                </a:solidFill>
                <a:cs typeface="B Nazanin" panose="00000400000000000000" pitchFamily="2" charset="-78"/>
              </a:rPr>
              <a:t>باقی خواهد ماند.</a:t>
            </a:r>
          </a:p>
        </p:txBody>
      </p:sp>
      <p:sp>
        <p:nvSpPr>
          <p:cNvPr id="10" name="Rounded Rectangle 2">
            <a:extLst>
              <a:ext uri="{FF2B5EF4-FFF2-40B4-BE49-F238E27FC236}">
                <a16:creationId xmlns:a16="http://schemas.microsoft.com/office/drawing/2014/main" id="{BE04B204-AFE4-4C5D-91E7-5AD34B578E0B}"/>
              </a:ext>
            </a:extLst>
          </p:cNvPr>
          <p:cNvSpPr/>
          <p:nvPr/>
        </p:nvSpPr>
        <p:spPr>
          <a:xfrm>
            <a:off x="209549" y="152400"/>
            <a:ext cx="11843643" cy="65532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384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67146" y="364391"/>
            <a:ext cx="3359446" cy="1009201"/>
          </a:xfrm>
        </p:spPr>
        <p:txBody>
          <a:bodyPr>
            <a:noAutofit/>
          </a:bodyPr>
          <a:lstStyle/>
          <a:p>
            <a:pPr algn="ctr" rtl="1"/>
            <a:r>
              <a:rPr lang="fa-IR" sz="5400" b="1" dirty="0">
                <a:solidFill>
                  <a:srgbClr val="FF0000"/>
                </a:solidFill>
                <a:cs typeface="B Nazanin" panose="00000400000000000000" pitchFamily="2" charset="-78"/>
              </a:rPr>
              <a:t>پروتکل پنجم</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2527" y="180975"/>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0495CD6-42A0-41A5-AE55-7CAE3D90B551}"/>
              </a:ext>
            </a:extLst>
          </p:cNvPr>
          <p:cNvSpPr txBox="1"/>
          <p:nvPr/>
        </p:nvSpPr>
        <p:spPr>
          <a:xfrm>
            <a:off x="5064751" y="1379816"/>
            <a:ext cx="6715767" cy="5509200"/>
          </a:xfrm>
          <a:prstGeom prst="rect">
            <a:avLst/>
          </a:prstGeom>
          <a:noFill/>
        </p:spPr>
        <p:txBody>
          <a:bodyPr wrap="square">
            <a:spAutoFit/>
          </a:bodyPr>
          <a:lstStyle/>
          <a:p>
            <a:pPr algn="justLow" rtl="1"/>
            <a:r>
              <a:rPr lang="fa-IR" sz="4400" b="1" dirty="0">
                <a:solidFill>
                  <a:srgbClr val="002060"/>
                </a:solidFill>
                <a:cs typeface="B Nazanin" panose="00000400000000000000" pitchFamily="2" charset="-78"/>
              </a:rPr>
              <a:t>بر ما لازم است که اعتقاد به </a:t>
            </a:r>
            <a:r>
              <a:rPr lang="fa-IR" sz="4400" b="1" u="sng" dirty="0">
                <a:solidFill>
                  <a:srgbClr val="CC6600"/>
                </a:solidFill>
                <a:effectLst>
                  <a:outerShdw blurRad="38100" dist="38100" dir="2700000" algn="tl">
                    <a:srgbClr val="000000">
                      <a:alpha val="43137"/>
                    </a:srgbClr>
                  </a:outerShdw>
                </a:effectLst>
                <a:cs typeface="B Nazanin" panose="00000400000000000000" pitchFamily="2" charset="-78"/>
              </a:rPr>
              <a:t>خدا</a:t>
            </a:r>
            <a:r>
              <a:rPr lang="fa-IR" sz="4400" dirty="0">
                <a:cs typeface="B Nazanin" panose="00000400000000000000" pitchFamily="2" charset="-78"/>
              </a:rPr>
              <a:t> </a:t>
            </a:r>
            <a:r>
              <a:rPr lang="fa-IR" sz="4400" b="1" dirty="0">
                <a:solidFill>
                  <a:srgbClr val="002060"/>
                </a:solidFill>
                <a:cs typeface="B Nazanin" panose="00000400000000000000" pitchFamily="2" charset="-78"/>
              </a:rPr>
              <a:t>را</a:t>
            </a:r>
            <a:r>
              <a:rPr lang="fa-IR" sz="4400" dirty="0">
                <a:cs typeface="B Nazanin" panose="00000400000000000000" pitchFamily="2" charset="-78"/>
              </a:rPr>
              <a:t> </a:t>
            </a:r>
            <a:r>
              <a:rPr lang="fa-IR" sz="4400" b="1" dirty="0">
                <a:solidFill>
                  <a:srgbClr val="002060"/>
                </a:solidFill>
                <a:cs typeface="B Nazanin" panose="00000400000000000000" pitchFamily="2" charset="-78"/>
              </a:rPr>
              <a:t>در میان مردم غیر یهودی از بین ببریم ونیازهای </a:t>
            </a:r>
            <a:r>
              <a:rPr lang="fa-IR" sz="4400" b="1" u="sng" dirty="0">
                <a:solidFill>
                  <a:srgbClr val="CC6600"/>
                </a:solidFill>
                <a:effectLst>
                  <a:outerShdw blurRad="38100" dist="38100" dir="2700000" algn="tl">
                    <a:srgbClr val="000000">
                      <a:alpha val="43137"/>
                    </a:srgbClr>
                  </a:outerShdw>
                </a:effectLst>
                <a:cs typeface="B Nazanin" panose="00000400000000000000" pitchFamily="2" charset="-78"/>
              </a:rPr>
              <a:t>مادی</a:t>
            </a:r>
            <a:r>
              <a:rPr lang="fa-IR" sz="4400" dirty="0">
                <a:cs typeface="B Nazanin" panose="00000400000000000000" pitchFamily="2" charset="-78"/>
              </a:rPr>
              <a:t> </a:t>
            </a:r>
            <a:r>
              <a:rPr lang="fa-IR" sz="4400" b="1" dirty="0">
                <a:solidFill>
                  <a:srgbClr val="002060"/>
                </a:solidFill>
                <a:cs typeface="B Nazanin" panose="00000400000000000000" pitchFamily="2" charset="-78"/>
              </a:rPr>
              <a:t>راجایگزین اینگونه اعتقادات کنیم . </a:t>
            </a:r>
          </a:p>
          <a:p>
            <a:pPr algn="justLow" rtl="1"/>
            <a:r>
              <a:rPr lang="fa-IR" sz="4400" b="1" dirty="0">
                <a:solidFill>
                  <a:srgbClr val="002060"/>
                </a:solidFill>
                <a:cs typeface="B Nazanin" panose="00000400000000000000" pitchFamily="2" charset="-78"/>
              </a:rPr>
              <a:t>برای آنکه بتوانیم قدرت </a:t>
            </a:r>
            <a:r>
              <a:rPr lang="fa-IR" sz="4400" b="1" u="sng" dirty="0">
                <a:solidFill>
                  <a:srgbClr val="CC6600"/>
                </a:solidFill>
                <a:effectLst>
                  <a:outerShdw blurRad="38100" dist="38100" dir="2700000" algn="tl">
                    <a:srgbClr val="000000">
                      <a:alpha val="43137"/>
                    </a:srgbClr>
                  </a:outerShdw>
                </a:effectLst>
                <a:cs typeface="B Nazanin" panose="00000400000000000000" pitchFamily="2" charset="-78"/>
              </a:rPr>
              <a:t>اندیشیدن</a:t>
            </a:r>
          </a:p>
          <a:p>
            <a:pPr algn="justLow" rtl="1"/>
            <a:r>
              <a:rPr lang="fa-IR" sz="4400" b="1" dirty="0">
                <a:solidFill>
                  <a:srgbClr val="002060"/>
                </a:solidFill>
                <a:cs typeface="B Nazanin" panose="00000400000000000000" pitchFamily="2" charset="-78"/>
              </a:rPr>
              <a:t>را ازمردم غیر یهودبگیریم ، باید فکر آنها را متوجه </a:t>
            </a:r>
            <a:r>
              <a:rPr lang="fa-IR" sz="4400" b="1" u="sng" dirty="0">
                <a:solidFill>
                  <a:srgbClr val="CC6600"/>
                </a:solidFill>
                <a:effectLst>
                  <a:outerShdw blurRad="38100" dist="38100" dir="2700000" algn="tl">
                    <a:srgbClr val="000000">
                      <a:alpha val="43137"/>
                    </a:srgbClr>
                  </a:outerShdw>
                </a:effectLst>
                <a:cs typeface="B Nazanin" panose="00000400000000000000" pitchFamily="2" charset="-78"/>
              </a:rPr>
              <a:t>صنعت</a:t>
            </a:r>
            <a:r>
              <a:rPr lang="fa-IR" sz="4400" dirty="0">
                <a:cs typeface="B Nazanin" panose="00000400000000000000" pitchFamily="2" charset="-78"/>
              </a:rPr>
              <a:t> </a:t>
            </a:r>
            <a:r>
              <a:rPr lang="fa-IR" sz="4400" b="1" dirty="0">
                <a:solidFill>
                  <a:srgbClr val="002060"/>
                </a:solidFill>
                <a:cs typeface="B Nazanin" panose="00000400000000000000" pitchFamily="2" charset="-78"/>
              </a:rPr>
              <a:t>و</a:t>
            </a:r>
            <a:r>
              <a:rPr lang="fa-IR" sz="4400" dirty="0">
                <a:cs typeface="B Nazanin" panose="00000400000000000000" pitchFamily="2" charset="-78"/>
              </a:rPr>
              <a:t> </a:t>
            </a:r>
            <a:r>
              <a:rPr lang="fa-IR" sz="4400" b="1" u="sng" dirty="0">
                <a:solidFill>
                  <a:srgbClr val="CC6600"/>
                </a:solidFill>
                <a:effectLst>
                  <a:outerShdw blurRad="38100" dist="38100" dir="2700000" algn="tl">
                    <a:srgbClr val="000000">
                      <a:alpha val="43137"/>
                    </a:srgbClr>
                  </a:outerShdw>
                </a:effectLst>
                <a:cs typeface="B Nazanin" panose="00000400000000000000" pitchFamily="2" charset="-78"/>
              </a:rPr>
              <a:t>تجارت</a:t>
            </a:r>
            <a:r>
              <a:rPr lang="fa-IR" sz="4400" dirty="0">
                <a:cs typeface="B Nazanin" panose="00000400000000000000" pitchFamily="2" charset="-78"/>
              </a:rPr>
              <a:t> </a:t>
            </a:r>
            <a:r>
              <a:rPr lang="fa-IR" sz="4400" b="1" dirty="0">
                <a:solidFill>
                  <a:srgbClr val="002060"/>
                </a:solidFill>
                <a:cs typeface="B Nazanin" panose="00000400000000000000" pitchFamily="2" charset="-78"/>
              </a:rPr>
              <a:t>کنیم.</a:t>
            </a:r>
            <a:endParaRPr lang="en-US" sz="4400" b="1" dirty="0">
              <a:solidFill>
                <a:srgbClr val="002060"/>
              </a:solidFill>
              <a:cs typeface="B Nazanin" panose="00000400000000000000" pitchFamily="2" charset="-78"/>
            </a:endParaRPr>
          </a:p>
        </p:txBody>
      </p:sp>
      <p:pic>
        <p:nvPicPr>
          <p:cNvPr id="12" name="Picture 11">
            <a:extLst>
              <a:ext uri="{FF2B5EF4-FFF2-40B4-BE49-F238E27FC236}">
                <a16:creationId xmlns:a16="http://schemas.microsoft.com/office/drawing/2014/main" id="{C93D13B7-B592-40F5-8765-2018C58C3B88}"/>
              </a:ext>
            </a:extLst>
          </p:cNvPr>
          <p:cNvPicPr>
            <a:picLocks noChangeAspect="1"/>
          </p:cNvPicPr>
          <p:nvPr/>
        </p:nvPicPr>
        <p:blipFill>
          <a:blip r:embed="rId4"/>
          <a:stretch>
            <a:fillRect/>
          </a:stretch>
        </p:blipFill>
        <p:spPr>
          <a:xfrm flipH="1">
            <a:off x="316904" y="1412658"/>
            <a:ext cx="4914580" cy="4898922"/>
          </a:xfrm>
          <a:prstGeom prst="flowChartDisplay">
            <a:avLst/>
          </a:prstGeom>
          <a:effectLst>
            <a:glow rad="101600">
              <a:srgbClr val="CA833C">
                <a:alpha val="60000"/>
              </a:srgbClr>
            </a:glow>
          </a:effectLst>
        </p:spPr>
      </p:pic>
      <p:sp>
        <p:nvSpPr>
          <p:cNvPr id="13" name="Rounded Rectangle 2">
            <a:extLst>
              <a:ext uri="{FF2B5EF4-FFF2-40B4-BE49-F238E27FC236}">
                <a16:creationId xmlns:a16="http://schemas.microsoft.com/office/drawing/2014/main" id="{A9954396-4C80-414C-8EFF-662EEF3AFF07}"/>
              </a:ext>
            </a:extLst>
          </p:cNvPr>
          <p:cNvSpPr/>
          <p:nvPr/>
        </p:nvSpPr>
        <p:spPr>
          <a:xfrm>
            <a:off x="209549" y="152400"/>
            <a:ext cx="11843643" cy="65532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5770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8" name="Group 7"/>
          <p:cNvGrpSpPr/>
          <p:nvPr/>
        </p:nvGrpSpPr>
        <p:grpSpPr>
          <a:xfrm>
            <a:off x="1" y="152400"/>
            <a:ext cx="11934825" cy="6705600"/>
            <a:chOff x="1" y="435470"/>
            <a:chExt cx="11560669" cy="6422530"/>
          </a:xfrm>
        </p:grpSpPr>
        <p:sp>
          <p:nvSpPr>
            <p:cNvPr id="6" name="Rounded Rectangle 5"/>
            <p:cNvSpPr/>
            <p:nvPr/>
          </p:nvSpPr>
          <p:spPr>
            <a:xfrm>
              <a:off x="286019" y="435470"/>
              <a:ext cx="11274651" cy="6249195"/>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726680" y="364391"/>
            <a:ext cx="3399912" cy="1009201"/>
          </a:xfrm>
        </p:spPr>
        <p:txBody>
          <a:bodyPr>
            <a:noAutofit/>
          </a:bodyPr>
          <a:lstStyle/>
          <a:p>
            <a:pPr algn="ctr" rtl="1"/>
            <a:r>
              <a:rPr lang="fa-IR" sz="5400" b="1" dirty="0">
                <a:solidFill>
                  <a:srgbClr val="FF0000"/>
                </a:solidFill>
                <a:cs typeface="B Nazanin" panose="00000400000000000000" pitchFamily="2" charset="-78"/>
              </a:rPr>
              <a:t>پروتکل پنجم</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2527" y="180975"/>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D2F4733-AA51-4D31-B61A-4875047700EE}"/>
              </a:ext>
            </a:extLst>
          </p:cNvPr>
          <p:cNvSpPr txBox="1"/>
          <p:nvPr/>
        </p:nvSpPr>
        <p:spPr>
          <a:xfrm>
            <a:off x="1047750" y="1769000"/>
            <a:ext cx="10707006" cy="3714799"/>
          </a:xfrm>
          <a:prstGeom prst="rect">
            <a:avLst/>
          </a:prstGeom>
          <a:noFill/>
        </p:spPr>
        <p:txBody>
          <a:bodyPr wrap="square">
            <a:spAutoFit/>
          </a:bodyPr>
          <a:lstStyle/>
          <a:p>
            <a:pPr marL="571500" marR="0" indent="-571500" algn="justLow" rtl="1">
              <a:lnSpc>
                <a:spcPct val="107000"/>
              </a:lnSpc>
              <a:spcBef>
                <a:spcPts val="0"/>
              </a:spcBef>
              <a:spcAft>
                <a:spcPts val="800"/>
              </a:spcAft>
              <a:buFont typeface="Wingdings" panose="05000000000000000000" pitchFamily="2" charset="2"/>
              <a:buChar char="v"/>
            </a:pP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سالیانی دراز ، مردم باور داشتند که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شاهان</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را باید</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اطاعت کنند ، ولی از زمانی که ما از حقوق انسان ها سخن به میان آوردیم ،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تقدس</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شاهان و حتی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خدا</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را</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از بین بردیم و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قدرت</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را از کاخ ها به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سرمایه</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و</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مالکیت</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انتقال دادیم و آن گاه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قدرت</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را به غنیمت بردیم .</a:t>
            </a:r>
            <a:endParaRPr lang="en-US"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p:txBody>
      </p:sp>
      <p:pic>
        <p:nvPicPr>
          <p:cNvPr id="12" name="Picture 11" descr="Image result for طرح های اسلیمی">
            <a:extLst>
              <a:ext uri="{FF2B5EF4-FFF2-40B4-BE49-F238E27FC236}">
                <a16:creationId xmlns:a16="http://schemas.microsoft.com/office/drawing/2014/main" id="{96ED55C6-F078-47B4-B89B-C79A26A9D669}"/>
              </a:ext>
            </a:extLst>
          </p:cNvPr>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5400000">
            <a:off x="366168" y="4645124"/>
            <a:ext cx="1850289" cy="2270664"/>
          </a:xfrm>
          <a:prstGeom prst="rect">
            <a:avLst/>
          </a:prstGeom>
          <a:noFill/>
          <a:ln>
            <a:noFill/>
          </a:ln>
        </p:spPr>
      </p:pic>
    </p:spTree>
    <p:extLst>
      <p:ext uri="{BB962C8B-B14F-4D97-AF65-F5344CB8AC3E}">
        <p14:creationId xmlns:p14="http://schemas.microsoft.com/office/powerpoint/2010/main" val="3415925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8" presetClass="emph" presetSubtype="0" fill="hold" nodeType="withEffect">
                                  <p:stCondLst>
                                    <p:cond delay="0"/>
                                  </p:stCondLst>
                                  <p:childTnLst>
                                    <p:animRot by="43200000">
                                      <p:cBhvr>
                                        <p:cTn id="15" dur="60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6128F2-0277-4150-BB27-38285FA5BF09}"/>
              </a:ext>
            </a:extLst>
          </p:cNvPr>
          <p:cNvPicPr>
            <a:picLocks noChangeAspect="1"/>
          </p:cNvPicPr>
          <p:nvPr/>
        </p:nvPicPr>
        <p:blipFill rotWithShape="1">
          <a:blip r:embed="rId3"/>
          <a:srcRect t="3282" b="1367"/>
          <a:stretch/>
        </p:blipFill>
        <p:spPr>
          <a:xfrm>
            <a:off x="404116" y="1237783"/>
            <a:ext cx="4194679" cy="5241076"/>
          </a:xfrm>
          <a:custGeom>
            <a:avLst/>
            <a:gdLst>
              <a:gd name="connsiteX0" fmla="*/ 0 w 4194679"/>
              <a:gd name="connsiteY0" fmla="*/ 2620538 h 5241076"/>
              <a:gd name="connsiteX1" fmla="*/ 307610 w 4194679"/>
              <a:gd name="connsiteY1" fmla="*/ 2236192 h 5241076"/>
              <a:gd name="connsiteX2" fmla="*/ 615220 w 4194679"/>
              <a:gd name="connsiteY2" fmla="*/ 1851847 h 5241076"/>
              <a:gd name="connsiteX3" fmla="*/ 943803 w 4194679"/>
              <a:gd name="connsiteY3" fmla="*/ 1441296 h 5241076"/>
              <a:gd name="connsiteX4" fmla="*/ 1272386 w 4194679"/>
              <a:gd name="connsiteY4" fmla="*/ 1030745 h 5241076"/>
              <a:gd name="connsiteX5" fmla="*/ 1642916 w 4194679"/>
              <a:gd name="connsiteY5" fmla="*/ 567783 h 5241076"/>
              <a:gd name="connsiteX6" fmla="*/ 2097340 w 4194679"/>
              <a:gd name="connsiteY6" fmla="*/ 0 h 5241076"/>
              <a:gd name="connsiteX7" fmla="*/ 2446897 w 4194679"/>
              <a:gd name="connsiteY7" fmla="*/ 436756 h 5241076"/>
              <a:gd name="connsiteX8" fmla="*/ 2817426 w 4194679"/>
              <a:gd name="connsiteY8" fmla="*/ 899718 h 5241076"/>
              <a:gd name="connsiteX9" fmla="*/ 3166983 w 4194679"/>
              <a:gd name="connsiteY9" fmla="*/ 1336474 h 5241076"/>
              <a:gd name="connsiteX10" fmla="*/ 3453619 w 4194679"/>
              <a:gd name="connsiteY10" fmla="*/ 1694615 h 5241076"/>
              <a:gd name="connsiteX11" fmla="*/ 3782202 w 4194679"/>
              <a:gd name="connsiteY11" fmla="*/ 2105166 h 5241076"/>
              <a:gd name="connsiteX12" fmla="*/ 4194679 w 4194679"/>
              <a:gd name="connsiteY12" fmla="*/ 2620538 h 5241076"/>
              <a:gd name="connsiteX13" fmla="*/ 3908043 w 4194679"/>
              <a:gd name="connsiteY13" fmla="*/ 2978678 h 5241076"/>
              <a:gd name="connsiteX14" fmla="*/ 3579460 w 4194679"/>
              <a:gd name="connsiteY14" fmla="*/ 3389229 h 5241076"/>
              <a:gd name="connsiteX15" fmla="*/ 3229903 w 4194679"/>
              <a:gd name="connsiteY15" fmla="*/ 3825985 h 5241076"/>
              <a:gd name="connsiteX16" fmla="*/ 2880347 w 4194679"/>
              <a:gd name="connsiteY16" fmla="*/ 4262742 h 5241076"/>
              <a:gd name="connsiteX17" fmla="*/ 2488843 w 4194679"/>
              <a:gd name="connsiteY17" fmla="*/ 4751909 h 5241076"/>
              <a:gd name="connsiteX18" fmla="*/ 2097340 w 4194679"/>
              <a:gd name="connsiteY18" fmla="*/ 5241076 h 5241076"/>
              <a:gd name="connsiteX19" fmla="*/ 1789730 w 4194679"/>
              <a:gd name="connsiteY19" fmla="*/ 4856730 h 5241076"/>
              <a:gd name="connsiteX20" fmla="*/ 1482120 w 4194679"/>
              <a:gd name="connsiteY20" fmla="*/ 4472385 h 5241076"/>
              <a:gd name="connsiteX21" fmla="*/ 1132564 w 4194679"/>
              <a:gd name="connsiteY21" fmla="*/ 4035629 h 5241076"/>
              <a:gd name="connsiteX22" fmla="*/ 803980 w 4194679"/>
              <a:gd name="connsiteY22" fmla="*/ 3625078 h 5241076"/>
              <a:gd name="connsiteX23" fmla="*/ 454424 w 4194679"/>
              <a:gd name="connsiteY23" fmla="*/ 3188321 h 5241076"/>
              <a:gd name="connsiteX24" fmla="*/ 0 w 4194679"/>
              <a:gd name="connsiteY24" fmla="*/ 2620538 h 524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94679" h="5241076" fill="none" extrusionOk="0">
                <a:moveTo>
                  <a:pt x="0" y="2620538"/>
                </a:moveTo>
                <a:cubicBezTo>
                  <a:pt x="54921" y="2530057"/>
                  <a:pt x="207272" y="2392924"/>
                  <a:pt x="307610" y="2236192"/>
                </a:cubicBezTo>
                <a:cubicBezTo>
                  <a:pt x="407948" y="2079460"/>
                  <a:pt x="541842" y="2035931"/>
                  <a:pt x="615220" y="1851847"/>
                </a:cubicBezTo>
                <a:cubicBezTo>
                  <a:pt x="688597" y="1667763"/>
                  <a:pt x="841172" y="1630720"/>
                  <a:pt x="943803" y="1441296"/>
                </a:cubicBezTo>
                <a:cubicBezTo>
                  <a:pt x="1046434" y="1251872"/>
                  <a:pt x="1239343" y="1160649"/>
                  <a:pt x="1272386" y="1030745"/>
                </a:cubicBezTo>
                <a:cubicBezTo>
                  <a:pt x="1305429" y="900841"/>
                  <a:pt x="1512119" y="780586"/>
                  <a:pt x="1642916" y="567783"/>
                </a:cubicBezTo>
                <a:cubicBezTo>
                  <a:pt x="1773713" y="354980"/>
                  <a:pt x="1933108" y="254720"/>
                  <a:pt x="2097340" y="0"/>
                </a:cubicBezTo>
                <a:cubicBezTo>
                  <a:pt x="2317309" y="169776"/>
                  <a:pt x="2260233" y="297680"/>
                  <a:pt x="2446897" y="436756"/>
                </a:cubicBezTo>
                <a:cubicBezTo>
                  <a:pt x="2633561" y="575832"/>
                  <a:pt x="2599885" y="729832"/>
                  <a:pt x="2817426" y="899718"/>
                </a:cubicBezTo>
                <a:cubicBezTo>
                  <a:pt x="3034968" y="1069603"/>
                  <a:pt x="3001987" y="1197246"/>
                  <a:pt x="3166983" y="1336474"/>
                </a:cubicBezTo>
                <a:cubicBezTo>
                  <a:pt x="3331978" y="1475702"/>
                  <a:pt x="3291712" y="1558162"/>
                  <a:pt x="3453619" y="1694615"/>
                </a:cubicBezTo>
                <a:cubicBezTo>
                  <a:pt x="3615527" y="1831068"/>
                  <a:pt x="3614552" y="1907859"/>
                  <a:pt x="3782202" y="2105166"/>
                </a:cubicBezTo>
                <a:cubicBezTo>
                  <a:pt x="3949852" y="2302473"/>
                  <a:pt x="4086243" y="2529301"/>
                  <a:pt x="4194679" y="2620538"/>
                </a:cubicBezTo>
                <a:cubicBezTo>
                  <a:pt x="4119396" y="2761642"/>
                  <a:pt x="3972775" y="2858151"/>
                  <a:pt x="3908043" y="2978678"/>
                </a:cubicBezTo>
                <a:cubicBezTo>
                  <a:pt x="3843311" y="3099205"/>
                  <a:pt x="3718443" y="3174588"/>
                  <a:pt x="3579460" y="3389229"/>
                </a:cubicBezTo>
                <a:cubicBezTo>
                  <a:pt x="3440477" y="3603870"/>
                  <a:pt x="3324360" y="3627602"/>
                  <a:pt x="3229903" y="3825985"/>
                </a:cubicBezTo>
                <a:cubicBezTo>
                  <a:pt x="3135446" y="4024368"/>
                  <a:pt x="3016979" y="4027271"/>
                  <a:pt x="2880347" y="4262742"/>
                </a:cubicBezTo>
                <a:cubicBezTo>
                  <a:pt x="2743715" y="4498212"/>
                  <a:pt x="2652453" y="4483115"/>
                  <a:pt x="2488843" y="4751909"/>
                </a:cubicBezTo>
                <a:cubicBezTo>
                  <a:pt x="2325234" y="5020703"/>
                  <a:pt x="2159221" y="5068227"/>
                  <a:pt x="2097340" y="5241076"/>
                </a:cubicBezTo>
                <a:cubicBezTo>
                  <a:pt x="1937613" y="5056100"/>
                  <a:pt x="1887984" y="4911044"/>
                  <a:pt x="1789730" y="4856730"/>
                </a:cubicBezTo>
                <a:cubicBezTo>
                  <a:pt x="1691476" y="4802416"/>
                  <a:pt x="1666629" y="4639706"/>
                  <a:pt x="1482120" y="4472385"/>
                </a:cubicBezTo>
                <a:cubicBezTo>
                  <a:pt x="1297611" y="4305064"/>
                  <a:pt x="1278137" y="4160454"/>
                  <a:pt x="1132564" y="4035629"/>
                </a:cubicBezTo>
                <a:cubicBezTo>
                  <a:pt x="986991" y="3910804"/>
                  <a:pt x="931693" y="3754994"/>
                  <a:pt x="803980" y="3625078"/>
                </a:cubicBezTo>
                <a:cubicBezTo>
                  <a:pt x="676267" y="3495162"/>
                  <a:pt x="649263" y="3354041"/>
                  <a:pt x="454424" y="3188321"/>
                </a:cubicBezTo>
                <a:cubicBezTo>
                  <a:pt x="259585" y="3022601"/>
                  <a:pt x="169836" y="2792099"/>
                  <a:pt x="0" y="2620538"/>
                </a:cubicBezTo>
                <a:close/>
              </a:path>
              <a:path w="4194679" h="5241076" stroke="0" extrusionOk="0">
                <a:moveTo>
                  <a:pt x="0" y="2620538"/>
                </a:moveTo>
                <a:cubicBezTo>
                  <a:pt x="46454" y="2510218"/>
                  <a:pt x="206450" y="2396996"/>
                  <a:pt x="286636" y="2262398"/>
                </a:cubicBezTo>
                <a:cubicBezTo>
                  <a:pt x="366822" y="2127800"/>
                  <a:pt x="543242" y="2003397"/>
                  <a:pt x="573273" y="1904258"/>
                </a:cubicBezTo>
                <a:cubicBezTo>
                  <a:pt x="603304" y="1805119"/>
                  <a:pt x="812287" y="1611025"/>
                  <a:pt x="901856" y="1493707"/>
                </a:cubicBezTo>
                <a:cubicBezTo>
                  <a:pt x="991425" y="1376389"/>
                  <a:pt x="1186753" y="1249035"/>
                  <a:pt x="1272386" y="1030745"/>
                </a:cubicBezTo>
                <a:cubicBezTo>
                  <a:pt x="1358020" y="812455"/>
                  <a:pt x="1563054" y="709757"/>
                  <a:pt x="1621943" y="593989"/>
                </a:cubicBezTo>
                <a:cubicBezTo>
                  <a:pt x="1680832" y="478221"/>
                  <a:pt x="1942230" y="225562"/>
                  <a:pt x="2097340" y="0"/>
                </a:cubicBezTo>
                <a:cubicBezTo>
                  <a:pt x="2267808" y="122506"/>
                  <a:pt x="2283754" y="281607"/>
                  <a:pt x="2404950" y="384346"/>
                </a:cubicBezTo>
                <a:cubicBezTo>
                  <a:pt x="2526146" y="487085"/>
                  <a:pt x="2553189" y="637492"/>
                  <a:pt x="2712559" y="768691"/>
                </a:cubicBezTo>
                <a:cubicBezTo>
                  <a:pt x="2871929" y="899890"/>
                  <a:pt x="2847150" y="979195"/>
                  <a:pt x="2999196" y="1126831"/>
                </a:cubicBezTo>
                <a:cubicBezTo>
                  <a:pt x="3151242" y="1274467"/>
                  <a:pt x="3230693" y="1494072"/>
                  <a:pt x="3348752" y="1563588"/>
                </a:cubicBezTo>
                <a:cubicBezTo>
                  <a:pt x="3466811" y="1633104"/>
                  <a:pt x="3528619" y="1873976"/>
                  <a:pt x="3740256" y="2052755"/>
                </a:cubicBezTo>
                <a:cubicBezTo>
                  <a:pt x="3951893" y="2231534"/>
                  <a:pt x="4049488" y="2508061"/>
                  <a:pt x="4194679" y="2620538"/>
                </a:cubicBezTo>
                <a:cubicBezTo>
                  <a:pt x="4111276" y="2829285"/>
                  <a:pt x="3925704" y="2920136"/>
                  <a:pt x="3845123" y="3057294"/>
                </a:cubicBezTo>
                <a:cubicBezTo>
                  <a:pt x="3764542" y="3194451"/>
                  <a:pt x="3607284" y="3330501"/>
                  <a:pt x="3516539" y="3467845"/>
                </a:cubicBezTo>
                <a:cubicBezTo>
                  <a:pt x="3425795" y="3605189"/>
                  <a:pt x="3332454" y="3694973"/>
                  <a:pt x="3166983" y="3904602"/>
                </a:cubicBezTo>
                <a:cubicBezTo>
                  <a:pt x="3001512" y="4114231"/>
                  <a:pt x="2930734" y="4120517"/>
                  <a:pt x="2775480" y="4393769"/>
                </a:cubicBezTo>
                <a:cubicBezTo>
                  <a:pt x="2620225" y="4667021"/>
                  <a:pt x="2508305" y="4656426"/>
                  <a:pt x="2467870" y="4778114"/>
                </a:cubicBezTo>
                <a:cubicBezTo>
                  <a:pt x="2427435" y="4899802"/>
                  <a:pt x="2250748" y="5031788"/>
                  <a:pt x="2097340" y="5241076"/>
                </a:cubicBezTo>
                <a:cubicBezTo>
                  <a:pt x="1962208" y="5094466"/>
                  <a:pt x="1865501" y="4921351"/>
                  <a:pt x="1768757" y="4830525"/>
                </a:cubicBezTo>
                <a:cubicBezTo>
                  <a:pt x="1672013" y="4739699"/>
                  <a:pt x="1640920" y="4572187"/>
                  <a:pt x="1440173" y="4419974"/>
                </a:cubicBezTo>
                <a:cubicBezTo>
                  <a:pt x="1239426" y="4267761"/>
                  <a:pt x="1228182" y="4070241"/>
                  <a:pt x="1090617" y="3983218"/>
                </a:cubicBezTo>
                <a:cubicBezTo>
                  <a:pt x="953052" y="3896195"/>
                  <a:pt x="849245" y="3674015"/>
                  <a:pt x="741060" y="3546461"/>
                </a:cubicBezTo>
                <a:cubicBezTo>
                  <a:pt x="632875" y="3418907"/>
                  <a:pt x="501492" y="3137035"/>
                  <a:pt x="370530" y="3083500"/>
                </a:cubicBezTo>
                <a:cubicBezTo>
                  <a:pt x="239568" y="3029965"/>
                  <a:pt x="134157" y="2774148"/>
                  <a:pt x="0" y="2620538"/>
                </a:cubicBezTo>
                <a:close/>
              </a:path>
            </a:pathLst>
          </a:custGeom>
          <a:ln w="19050">
            <a:noFill/>
            <a:prstDash val="solid"/>
            <a:extLst>
              <a:ext uri="{C807C97D-BFC1-408E-A445-0C87EB9F89A2}">
                <ask:lineSketchStyleProps xmlns:ask="http://schemas.microsoft.com/office/drawing/2018/sketchyshapes" sd="3610524721">
                  <a:prstGeom prst="diamond">
                    <a:avLst/>
                  </a:prstGeom>
                  <ask:type>
                    <ask:lineSketchScribble/>
                  </ask:type>
                </ask:lineSketchStyleProps>
              </a:ext>
            </a:extLst>
          </a:ln>
          <a:effectLst>
            <a:glow rad="63500">
              <a:schemeClr val="accent2">
                <a:satMod val="175000"/>
                <a:alpha val="40000"/>
              </a:schemeClr>
            </a:glow>
          </a:effectLst>
        </p:spPr>
      </p:pic>
      <p:sp>
        <p:nvSpPr>
          <p:cNvPr id="2" name="Title 1"/>
          <p:cNvSpPr>
            <a:spLocks noGrp="1"/>
          </p:cNvSpPr>
          <p:nvPr>
            <p:ph type="title"/>
          </p:nvPr>
        </p:nvSpPr>
        <p:spPr>
          <a:xfrm>
            <a:off x="7802517" y="228582"/>
            <a:ext cx="3359446" cy="1009201"/>
          </a:xfrm>
        </p:spPr>
        <p:txBody>
          <a:bodyPr>
            <a:noAutofit/>
          </a:bodyPr>
          <a:lstStyle/>
          <a:p>
            <a:pPr algn="ctr" rtl="1"/>
            <a:r>
              <a:rPr lang="fa-IR" sz="5400" b="1" dirty="0">
                <a:solidFill>
                  <a:srgbClr val="FF0000"/>
                </a:solidFill>
                <a:cs typeface="B Nazanin" panose="00000400000000000000" pitchFamily="2" charset="-78"/>
              </a:rPr>
              <a:t>پروتکل پنجم</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0672" y="100309"/>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2">
            <a:extLst>
              <a:ext uri="{FF2B5EF4-FFF2-40B4-BE49-F238E27FC236}">
                <a16:creationId xmlns:a16="http://schemas.microsoft.com/office/drawing/2014/main" id="{A9954396-4C80-414C-8EFF-662EEF3AFF07}"/>
              </a:ext>
            </a:extLst>
          </p:cNvPr>
          <p:cNvSpPr/>
          <p:nvPr/>
        </p:nvSpPr>
        <p:spPr>
          <a:xfrm>
            <a:off x="209549" y="152400"/>
            <a:ext cx="11843643" cy="65532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E3CD801-C880-47C6-A52A-921CBECDCB97}"/>
              </a:ext>
            </a:extLst>
          </p:cNvPr>
          <p:cNvSpPr txBox="1"/>
          <p:nvPr/>
        </p:nvSpPr>
        <p:spPr>
          <a:xfrm>
            <a:off x="4669537" y="1342801"/>
            <a:ext cx="7091803" cy="5163786"/>
          </a:xfrm>
          <a:prstGeom prst="rect">
            <a:avLst/>
          </a:prstGeom>
          <a:noFill/>
        </p:spPr>
        <p:txBody>
          <a:bodyPr wrap="square">
            <a:spAutoFit/>
          </a:bodyPr>
          <a:lstStyle/>
          <a:p>
            <a:pPr marL="0" marR="0" algn="just" rtl="1">
              <a:lnSpc>
                <a:spcPct val="107000"/>
              </a:lnSpc>
              <a:spcBef>
                <a:spcPts val="0"/>
              </a:spcBef>
              <a:spcAft>
                <a:spcPts val="800"/>
              </a:spcAft>
            </a:pP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برای آنکه بتوانیم مردم را در حالت گیجی و سرگردانی نگه داریم ، باید آنقدر مطالب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ضد و نقیض</a:t>
            </a:r>
            <a:r>
              <a:rPr lang="fa-IR" sz="4400" b="1"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و</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اطلاعات گم کننده</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به آنها بدهیم تا مردم به این نتیجه برسند که بهترین راه ، نداشتن</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عقیده</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و</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اطلاعات سیاسی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است .</a:t>
            </a:r>
            <a:endParaRPr lang="en-US"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1798952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 y="4822504"/>
            <a:ext cx="2582625" cy="2035496"/>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03820" y="364391"/>
            <a:ext cx="3422772" cy="1009201"/>
          </a:xfrm>
        </p:spPr>
        <p:txBody>
          <a:bodyPr>
            <a:noAutofit/>
          </a:bodyPr>
          <a:lstStyle/>
          <a:p>
            <a:pPr algn="ctr" rtl="1"/>
            <a:r>
              <a:rPr lang="fa-IR" sz="5400" b="1" dirty="0">
                <a:solidFill>
                  <a:srgbClr val="FF0000"/>
                </a:solidFill>
                <a:cs typeface="B Nazanin" panose="00000400000000000000" pitchFamily="2" charset="-78"/>
              </a:rPr>
              <a:t>پروتکل پنجم</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2527" y="180975"/>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2DB501D-9937-4CEB-B656-83DEB9548B62}"/>
              </a:ext>
            </a:extLst>
          </p:cNvPr>
          <p:cNvSpPr txBox="1"/>
          <p:nvPr/>
        </p:nvSpPr>
        <p:spPr>
          <a:xfrm>
            <a:off x="5334000" y="1655705"/>
            <a:ext cx="6356034" cy="5229830"/>
          </a:xfrm>
          <a:prstGeom prst="rect">
            <a:avLst/>
          </a:prstGeom>
          <a:noFill/>
        </p:spPr>
        <p:txBody>
          <a:bodyPr wrap="square">
            <a:spAutoFit/>
          </a:bodyPr>
          <a:lstStyle/>
          <a:p>
            <a:pPr marR="0" algn="just" rtl="1">
              <a:lnSpc>
                <a:spcPct val="107000"/>
              </a:lnSpc>
              <a:spcBef>
                <a:spcPts val="0"/>
              </a:spcBef>
              <a:spcAft>
                <a:spcPts val="800"/>
              </a:spcAft>
            </a:pP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هر گونه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ابتکار فردی</a:t>
            </a:r>
            <a:r>
              <a:rPr lang="en-US" sz="4400" b="1"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و</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خلاقیتی</a:t>
            </a:r>
            <a:r>
              <a:rPr lang="fa-IR" sz="4400" b="1" kern="100" dirty="0">
                <a:solidFill>
                  <a:srgbClr val="CA833C"/>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را که به سود ما نباشد را نابود خواهیم کرد. زیرا هیچ خطری بالاتر از ابتکار و خلاقیت فردی نیست.کاری که</a:t>
            </a:r>
            <a:r>
              <a:rPr lang="en-US"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از</a:t>
            </a:r>
            <a:r>
              <a:rPr lang="en-US"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یک</a:t>
            </a:r>
            <a:r>
              <a:rPr lang="fa-IR" sz="4400" b="1" kern="100" dirty="0">
                <a:solidFill>
                  <a:srgbClr val="CA833C"/>
                </a:solidFill>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فردمبتکربرمی آید، از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میلیون ها</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آدم برنمی آید.</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endParaRPr lang="en-US" sz="4400" kern="100" dirty="0">
              <a:effectLst/>
              <a:latin typeface="Calibri" panose="020F0502020204030204" pitchFamily="34" charset="0"/>
              <a:ea typeface="Times New Roman" panose="02020603050405020304" pitchFamily="18" charset="0"/>
              <a:cs typeface="B Nazanin" panose="00000400000000000000" pitchFamily="2" charset="-78"/>
            </a:endParaRPr>
          </a:p>
          <a:p>
            <a:pPr marL="0" marR="0" algn="just" rtl="1">
              <a:lnSpc>
                <a:spcPct val="107000"/>
              </a:lnSpc>
              <a:spcBef>
                <a:spcPts val="0"/>
              </a:spcBef>
              <a:spcAft>
                <a:spcPts val="800"/>
              </a:spcAft>
            </a:pP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endParaRPr lang="en-US" sz="4400" kern="100" dirty="0">
              <a:effectLst/>
              <a:latin typeface="Calibri" panose="020F0502020204030204" pitchFamily="34" charset="0"/>
              <a:ea typeface="Times New Roman" panose="02020603050405020304" pitchFamily="18" charset="0"/>
              <a:cs typeface="B Nazanin" panose="00000400000000000000" pitchFamily="2" charset="-78"/>
            </a:endParaRPr>
          </a:p>
        </p:txBody>
      </p:sp>
      <p:pic>
        <p:nvPicPr>
          <p:cNvPr id="11" name="Picture 10">
            <a:extLst>
              <a:ext uri="{FF2B5EF4-FFF2-40B4-BE49-F238E27FC236}">
                <a16:creationId xmlns:a16="http://schemas.microsoft.com/office/drawing/2014/main" id="{73A6208D-DF65-4D0A-9C2F-A2FDF62C47C1}"/>
              </a:ext>
            </a:extLst>
          </p:cNvPr>
          <p:cNvPicPr>
            <a:picLocks noChangeAspect="1"/>
          </p:cNvPicPr>
          <p:nvPr/>
        </p:nvPicPr>
        <p:blipFill rotWithShape="1">
          <a:blip r:embed="rId4"/>
          <a:srcRect t="4357" b="7112"/>
          <a:stretch/>
        </p:blipFill>
        <p:spPr>
          <a:xfrm>
            <a:off x="642156" y="4040313"/>
            <a:ext cx="4328686" cy="2316379"/>
          </a:xfrm>
          <a:prstGeom prst="homePlate">
            <a:avLst>
              <a:gd name="adj" fmla="val 24424"/>
            </a:avLst>
          </a:prstGeom>
          <a:effectLst>
            <a:glow rad="101600">
              <a:schemeClr val="accent5">
                <a:satMod val="175000"/>
                <a:alpha val="40000"/>
              </a:schemeClr>
            </a:glow>
          </a:effectLst>
        </p:spPr>
      </p:pic>
      <p:sp>
        <p:nvSpPr>
          <p:cNvPr id="13" name="Rounded Rectangle 2">
            <a:extLst>
              <a:ext uri="{FF2B5EF4-FFF2-40B4-BE49-F238E27FC236}">
                <a16:creationId xmlns:a16="http://schemas.microsoft.com/office/drawing/2014/main" id="{5F0C8F9D-6141-489D-8875-CF0F2F7C665F}"/>
              </a:ext>
            </a:extLst>
          </p:cNvPr>
          <p:cNvSpPr/>
          <p:nvPr/>
        </p:nvSpPr>
        <p:spPr>
          <a:xfrm>
            <a:off x="209549" y="152400"/>
            <a:ext cx="11843643" cy="65532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85379AB-FF99-413A-B7CC-1BC87474AF70}"/>
              </a:ext>
            </a:extLst>
          </p:cNvPr>
          <p:cNvPicPr>
            <a:picLocks noChangeAspect="1"/>
          </p:cNvPicPr>
          <p:nvPr/>
        </p:nvPicPr>
        <p:blipFill>
          <a:blip r:embed="rId5"/>
          <a:stretch>
            <a:fillRect/>
          </a:stretch>
        </p:blipFill>
        <p:spPr>
          <a:xfrm>
            <a:off x="642156" y="1557009"/>
            <a:ext cx="4328686" cy="2213040"/>
          </a:xfrm>
          <a:prstGeom prst="homePlate">
            <a:avLst>
              <a:gd name="adj" fmla="val 19738"/>
            </a:avLst>
          </a:prstGeom>
          <a:effectLst>
            <a:glow rad="101600">
              <a:schemeClr val="accent5">
                <a:satMod val="175000"/>
                <a:alpha val="40000"/>
              </a:schemeClr>
            </a:glow>
          </a:effectLst>
        </p:spPr>
      </p:pic>
    </p:spTree>
    <p:extLst>
      <p:ext uri="{BB962C8B-B14F-4D97-AF65-F5344CB8AC3E}">
        <p14:creationId xmlns:p14="http://schemas.microsoft.com/office/powerpoint/2010/main" val="1285481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Rounded Rectangle 9"/>
          <p:cNvSpPr/>
          <p:nvPr/>
        </p:nvSpPr>
        <p:spPr>
          <a:xfrm>
            <a:off x="238125" y="161925"/>
            <a:ext cx="11715750" cy="64770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5974129-3B33-404D-A61B-33233317897F}"/>
              </a:ext>
            </a:extLst>
          </p:cNvPr>
          <p:cNvPicPr>
            <a:picLocks noChangeAspect="1"/>
          </p:cNvPicPr>
          <p:nvPr/>
        </p:nvPicPr>
        <p:blipFill>
          <a:blip r:embed="rId3">
            <a:duotone>
              <a:prstClr val="black"/>
              <a:srgbClr val="FF0000">
                <a:tint val="45000"/>
                <a:satMod val="400000"/>
              </a:srgbClr>
            </a:duotone>
          </a:blip>
          <a:stretch>
            <a:fillRect/>
          </a:stretch>
        </p:blipFill>
        <p:spPr>
          <a:xfrm>
            <a:off x="9415535" y="1049073"/>
            <a:ext cx="2138310" cy="371452"/>
          </a:xfrm>
          <a:prstGeom prst="rect">
            <a:avLst/>
          </a:prstGeom>
        </p:spPr>
      </p:pic>
      <p:sp>
        <p:nvSpPr>
          <p:cNvPr id="8" name="TextBox 7">
            <a:extLst>
              <a:ext uri="{FF2B5EF4-FFF2-40B4-BE49-F238E27FC236}">
                <a16:creationId xmlns:a16="http://schemas.microsoft.com/office/drawing/2014/main" id="{FAFDFAD6-CE3E-49F4-B306-6A3A1569D363}"/>
              </a:ext>
            </a:extLst>
          </p:cNvPr>
          <p:cNvSpPr txBox="1"/>
          <p:nvPr/>
        </p:nvSpPr>
        <p:spPr>
          <a:xfrm>
            <a:off x="9278570" y="311469"/>
            <a:ext cx="1916880" cy="923330"/>
          </a:xfrm>
          <a:prstGeom prst="rect">
            <a:avLst/>
          </a:prstGeom>
          <a:noFill/>
        </p:spPr>
        <p:txBody>
          <a:bodyPr wrap="square" rtlCol="0">
            <a:spAutoFit/>
          </a:bodyPr>
          <a:lstStyle/>
          <a:p>
            <a:pPr algn="r"/>
            <a:r>
              <a:rPr lang="fa-IR" sz="5400" b="1" dirty="0">
                <a:solidFill>
                  <a:srgbClr val="FF0000"/>
                </a:solidFill>
                <a:cs typeface="B Nazanin" panose="00000400000000000000" pitchFamily="2" charset="-78"/>
              </a:rPr>
              <a:t>مقدمه</a:t>
            </a:r>
            <a:endParaRPr lang="en-US" sz="5400" b="1" dirty="0">
              <a:solidFill>
                <a:srgbClr val="FF0000"/>
              </a:solidFill>
              <a:cs typeface="B Nazanin" panose="00000400000000000000" pitchFamily="2" charset="-78"/>
            </a:endParaRPr>
          </a:p>
        </p:txBody>
      </p:sp>
      <p:sp>
        <p:nvSpPr>
          <p:cNvPr id="9" name="TextBox 8">
            <a:extLst>
              <a:ext uri="{FF2B5EF4-FFF2-40B4-BE49-F238E27FC236}">
                <a16:creationId xmlns:a16="http://schemas.microsoft.com/office/drawing/2014/main" id="{EECCC273-C7C3-4467-8328-9087216C5C7B}"/>
              </a:ext>
            </a:extLst>
          </p:cNvPr>
          <p:cNvSpPr txBox="1"/>
          <p:nvPr/>
        </p:nvSpPr>
        <p:spPr>
          <a:xfrm>
            <a:off x="963912" y="1853564"/>
            <a:ext cx="10702326" cy="3785652"/>
          </a:xfrm>
          <a:prstGeom prst="rect">
            <a:avLst/>
          </a:prstGeom>
          <a:noFill/>
        </p:spPr>
        <p:txBody>
          <a:bodyPr wrap="square">
            <a:spAutoFit/>
          </a:bodyPr>
          <a:lstStyle/>
          <a:p>
            <a:pPr marL="685800" indent="-685800" algn="just" rtl="1">
              <a:buFont typeface="Wingdings" panose="05000000000000000000" pitchFamily="2" charset="2"/>
              <a:buChar char="v"/>
            </a:pPr>
            <a:r>
              <a:rPr lang="fa-IR" sz="4800" b="1" dirty="0">
                <a:solidFill>
                  <a:srgbClr val="002060"/>
                </a:solidFill>
                <a:cs typeface="B Nazanin" panose="00000400000000000000" pitchFamily="2" charset="-78"/>
              </a:rPr>
              <a:t>این کتاب در واقع اوراق لو رفته از یک جلسه ی محرمانه ی بزرگان یهود در حدود ۱۳۰ سال پیش(۱۸۹۷ میلادی) می باشد. در این اسناد ، راهکارها و برنامههای یهودیان برای سیطره بر جهان تشریح شده است.</a:t>
            </a:r>
            <a:endParaRPr lang="en-US" sz="4800" b="1" dirty="0">
              <a:solidFill>
                <a:srgbClr val="002060"/>
              </a:solidFill>
              <a:cs typeface="B Nazanin" panose="00000400000000000000" pitchFamily="2" charset="-78"/>
            </a:endParaRPr>
          </a:p>
        </p:txBody>
      </p:sp>
      <p:pic>
        <p:nvPicPr>
          <p:cNvPr id="11" name="Picture 10" descr="Image result for طرح های اسلیمی">
            <a:extLst>
              <a:ext uri="{FF2B5EF4-FFF2-40B4-BE49-F238E27FC236}">
                <a16:creationId xmlns:a16="http://schemas.microsoft.com/office/drawing/2014/main" id="{F4857360-50E9-415E-AAF0-8D06B4272094}"/>
              </a:ext>
            </a:extLst>
          </p:cNvPr>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5400000">
            <a:off x="426917" y="4783257"/>
            <a:ext cx="1809751" cy="2339736"/>
          </a:xfrm>
          <a:prstGeom prst="rect">
            <a:avLst/>
          </a:prstGeom>
          <a:noFill/>
          <a:ln>
            <a:noFill/>
          </a:ln>
        </p:spPr>
      </p:pic>
    </p:spTree>
    <p:extLst>
      <p:ext uri="{BB962C8B-B14F-4D97-AF65-F5344CB8AC3E}">
        <p14:creationId xmlns:p14="http://schemas.microsoft.com/office/powerpoint/2010/main" val="2554269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43200000">
                                      <p:cBhvr>
                                        <p:cTn id="6" dur="60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 y="4822504"/>
            <a:ext cx="2582625" cy="2035496"/>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14971" y="302652"/>
            <a:ext cx="3422772" cy="1009201"/>
          </a:xfrm>
        </p:spPr>
        <p:txBody>
          <a:bodyPr>
            <a:noAutofit/>
          </a:bodyPr>
          <a:lstStyle/>
          <a:p>
            <a:pPr algn="ctr" rtl="1"/>
            <a:r>
              <a:rPr lang="fa-IR" sz="5400" b="1" dirty="0">
                <a:solidFill>
                  <a:srgbClr val="FF0000"/>
                </a:solidFill>
                <a:cs typeface="B Nazanin" panose="00000400000000000000" pitchFamily="2" charset="-78"/>
              </a:rPr>
              <a:t>پروتکل ششم</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1413" y="123825"/>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
            <a:extLst>
              <a:ext uri="{FF2B5EF4-FFF2-40B4-BE49-F238E27FC236}">
                <a16:creationId xmlns:a16="http://schemas.microsoft.com/office/drawing/2014/main" id="{9413EBCC-F949-49B5-9D8C-A0EDCC855860}"/>
              </a:ext>
            </a:extLst>
          </p:cNvPr>
          <p:cNvSpPr/>
          <p:nvPr/>
        </p:nvSpPr>
        <p:spPr>
          <a:xfrm>
            <a:off x="209549" y="152400"/>
            <a:ext cx="11843643" cy="65532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74766DE-1749-4BBD-BC96-88CF0C593ABE}"/>
              </a:ext>
            </a:extLst>
          </p:cNvPr>
          <p:cNvSpPr txBox="1"/>
          <p:nvPr/>
        </p:nvSpPr>
        <p:spPr>
          <a:xfrm>
            <a:off x="5381625" y="1650111"/>
            <a:ext cx="6562895" cy="4996240"/>
          </a:xfrm>
          <a:prstGeom prst="rect">
            <a:avLst/>
          </a:prstGeom>
          <a:noFill/>
        </p:spPr>
        <p:txBody>
          <a:bodyPr wrap="square">
            <a:spAutoFit/>
          </a:bodyPr>
          <a:lstStyle/>
          <a:p>
            <a:pPr marL="0" marR="0" algn="just" rtl="1">
              <a:spcBef>
                <a:spcPts val="0"/>
              </a:spcBef>
              <a:spcAft>
                <a:spcPts val="800"/>
              </a:spcAft>
            </a:pPr>
            <a:r>
              <a:rPr lang="fa-IR" sz="39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صنعت</a:t>
            </a:r>
            <a:r>
              <a:rPr lang="fa-IR" sz="39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را به مرور در انحصار خود درمیاوریم </a:t>
            </a:r>
            <a:r>
              <a:rPr lang="fa-IR" sz="39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هدف ما از این کارایناست که </a:t>
            </a:r>
            <a:r>
              <a:rPr lang="fa-IR" sz="39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سرمایه</a:t>
            </a:r>
            <a:r>
              <a:rPr lang="fa-IR" sz="39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در</a:t>
            </a:r>
            <a:r>
              <a:rPr lang="fa-IR" sz="39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بخش </a:t>
            </a:r>
            <a:r>
              <a:rPr lang="fa-IR" sz="39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خصوصی</a:t>
            </a:r>
            <a:r>
              <a:rPr lang="fa-IR" sz="39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متمرکزشود و </a:t>
            </a:r>
            <a:r>
              <a:rPr lang="fa-IR" sz="39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بانک های خصوصی</a:t>
            </a:r>
            <a:r>
              <a:rPr lang="fa-IR" sz="3900" b="1"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به وجودبیایند.درنهایت ماحصل کار،کارگروزمین هردو به چنگال</a:t>
            </a:r>
            <a:r>
              <a:rPr lang="en-US"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39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صنعت</a:t>
            </a:r>
            <a:r>
              <a:rPr lang="fa-IR" sz="3900" b="1"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خواهد افتاد ، در نتیجه تمامی </a:t>
            </a:r>
            <a:r>
              <a:rPr lang="fa-IR" sz="39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ثروت</a:t>
            </a:r>
            <a:r>
              <a:rPr lang="fa-IR" sz="3900" b="1" kern="100" dirty="0">
                <a:solidFill>
                  <a:srgbClr val="CA833C"/>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نزد ما</a:t>
            </a:r>
            <a:r>
              <a:rPr lang="fa-IR" sz="39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ذخیره خواهد شد.</a:t>
            </a:r>
            <a:endParaRPr lang="en-US"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a:p>
            <a:pPr marL="0" marR="0" algn="just" rtl="1">
              <a:spcBef>
                <a:spcPts val="0"/>
              </a:spcBef>
              <a:spcAft>
                <a:spcPts val="800"/>
              </a:spcAft>
            </a:pPr>
            <a:r>
              <a:rPr lang="fa-IR" sz="3900" kern="100" dirty="0">
                <a:effectLst/>
                <a:latin typeface="Calibri" panose="020F0502020204030204" pitchFamily="34" charset="0"/>
                <a:ea typeface="Times New Roman" panose="02020603050405020304" pitchFamily="18" charset="0"/>
                <a:cs typeface="B Nazanin" panose="00000400000000000000" pitchFamily="2" charset="-78"/>
              </a:rPr>
              <a:t> </a:t>
            </a:r>
            <a:endParaRPr lang="en-US" sz="3900" kern="100" dirty="0">
              <a:effectLst/>
              <a:latin typeface="Calibri" panose="020F0502020204030204" pitchFamily="34" charset="0"/>
              <a:ea typeface="Times New Roman" panose="02020603050405020304" pitchFamily="18" charset="0"/>
              <a:cs typeface="B Nazanin" panose="00000400000000000000" pitchFamily="2" charset="-78"/>
            </a:endParaRPr>
          </a:p>
        </p:txBody>
      </p:sp>
      <p:pic>
        <p:nvPicPr>
          <p:cNvPr id="29" name="Picture 28">
            <a:extLst>
              <a:ext uri="{FF2B5EF4-FFF2-40B4-BE49-F238E27FC236}">
                <a16:creationId xmlns:a16="http://schemas.microsoft.com/office/drawing/2014/main" id="{1E7C4C2F-A043-401F-AB8C-F20C8C1C498D}"/>
              </a:ext>
            </a:extLst>
          </p:cNvPr>
          <p:cNvPicPr>
            <a:picLocks noChangeAspect="1"/>
          </p:cNvPicPr>
          <p:nvPr/>
        </p:nvPicPr>
        <p:blipFill rotWithShape="1">
          <a:blip r:embed="rId4"/>
          <a:srcRect l="7975" t="-3250" r="-583" b="3250"/>
          <a:stretch/>
        </p:blipFill>
        <p:spPr>
          <a:xfrm>
            <a:off x="379142" y="1499859"/>
            <a:ext cx="4754833" cy="4761571"/>
          </a:xfrm>
          <a:prstGeom prst="flowChartDelay">
            <a:avLst/>
          </a:prstGeom>
          <a:effectLst>
            <a:glow rad="63500">
              <a:schemeClr val="accent2">
                <a:satMod val="175000"/>
                <a:alpha val="40000"/>
              </a:schemeClr>
            </a:glow>
          </a:effectLst>
        </p:spPr>
      </p:pic>
    </p:spTree>
    <p:extLst>
      <p:ext uri="{BB962C8B-B14F-4D97-AF65-F5344CB8AC3E}">
        <p14:creationId xmlns:p14="http://schemas.microsoft.com/office/powerpoint/2010/main" val="501646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03820" y="364391"/>
            <a:ext cx="3422772" cy="1009201"/>
          </a:xfrm>
        </p:spPr>
        <p:txBody>
          <a:bodyPr>
            <a:noAutofit/>
          </a:bodyPr>
          <a:lstStyle/>
          <a:p>
            <a:pPr algn="ctr" rtl="1"/>
            <a:r>
              <a:rPr lang="fa-IR" sz="5400" b="1" dirty="0">
                <a:solidFill>
                  <a:srgbClr val="FF0000"/>
                </a:solidFill>
                <a:cs typeface="B Nazanin" panose="00000400000000000000" pitchFamily="2" charset="-78"/>
              </a:rPr>
              <a:t>پروتکل هفتم</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2527" y="180975"/>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AAD1D45-F901-44C5-B403-F114FAFBC0B8}"/>
              </a:ext>
            </a:extLst>
          </p:cNvPr>
          <p:cNvSpPr txBox="1"/>
          <p:nvPr/>
        </p:nvSpPr>
        <p:spPr>
          <a:xfrm>
            <a:off x="5124449" y="1557008"/>
            <a:ext cx="6765609" cy="4934684"/>
          </a:xfrm>
          <a:prstGeom prst="rect">
            <a:avLst/>
          </a:prstGeom>
          <a:noFill/>
        </p:spPr>
        <p:txBody>
          <a:bodyPr wrap="square">
            <a:spAutoFit/>
          </a:bodyPr>
          <a:lstStyle/>
          <a:p>
            <a:pPr marR="0" algn="just" rtl="1">
              <a:spcBef>
                <a:spcPts val="0"/>
              </a:spcBef>
              <a:spcAft>
                <a:spcPts val="800"/>
              </a:spcAft>
            </a:pP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عامل اصلی موفقیت ما در امور سیاسی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پنهان کاری</a:t>
            </a:r>
            <a:r>
              <a:rPr lang="fa-IR" sz="4400" kern="100" dirty="0">
                <a:solidFill>
                  <a:srgbClr val="CC6600"/>
                </a:solidFill>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است . بدین معنی که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گفتار</a:t>
            </a:r>
            <a:r>
              <a:rPr lang="fa-IR" sz="4400" b="1" kern="100" dirty="0">
                <a:solidFill>
                  <a:srgbClr val="CA833C"/>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و</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عمل</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سیاستمدار هیچگاه نباید یکی باشد. </a:t>
            </a:r>
            <a:endParaRPr lang="en-US"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a:p>
            <a:pPr marR="0" lvl="0" algn="just" rtl="1">
              <a:spcBef>
                <a:spcPts val="0"/>
              </a:spcBef>
              <a:spcAft>
                <a:spcPts val="800"/>
              </a:spcAft>
            </a:pP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ما باید دولتهای غیر یهود را مجبور کنیم که در جهت خواسته های ما قدم بردارند. </a:t>
            </a:r>
            <a:endParaRPr lang="en-US"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p:txBody>
      </p:sp>
      <p:pic>
        <p:nvPicPr>
          <p:cNvPr id="3" name="Picture 2">
            <a:extLst>
              <a:ext uri="{FF2B5EF4-FFF2-40B4-BE49-F238E27FC236}">
                <a16:creationId xmlns:a16="http://schemas.microsoft.com/office/drawing/2014/main" id="{D09633B5-9385-4963-B4EE-B1C4D60A92EA}"/>
              </a:ext>
            </a:extLst>
          </p:cNvPr>
          <p:cNvPicPr>
            <a:picLocks noChangeAspect="1"/>
          </p:cNvPicPr>
          <p:nvPr/>
        </p:nvPicPr>
        <p:blipFill>
          <a:blip r:embed="rId4"/>
          <a:stretch>
            <a:fillRect/>
          </a:stretch>
        </p:blipFill>
        <p:spPr>
          <a:xfrm>
            <a:off x="451883" y="1557008"/>
            <a:ext cx="4434442" cy="4727882"/>
          </a:xfrm>
          <a:prstGeom prst="roundRect">
            <a:avLst/>
          </a:prstGeom>
          <a:effectLst>
            <a:glow rad="63500">
              <a:schemeClr val="accent5">
                <a:satMod val="175000"/>
                <a:alpha val="40000"/>
              </a:schemeClr>
            </a:glow>
          </a:effectLst>
        </p:spPr>
      </p:pic>
      <p:sp>
        <p:nvSpPr>
          <p:cNvPr id="11" name="Rounded Rectangle 2">
            <a:extLst>
              <a:ext uri="{FF2B5EF4-FFF2-40B4-BE49-F238E27FC236}">
                <a16:creationId xmlns:a16="http://schemas.microsoft.com/office/drawing/2014/main" id="{7526978A-29DB-4F8F-A3B9-072CBC1C684B}"/>
              </a:ext>
            </a:extLst>
          </p:cNvPr>
          <p:cNvSpPr/>
          <p:nvPr/>
        </p:nvSpPr>
        <p:spPr>
          <a:xfrm>
            <a:off x="209549" y="152400"/>
            <a:ext cx="11843643" cy="65532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8682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B6642AD-5114-4644-88DE-EFFCDC4FE8DA}"/>
              </a:ext>
            </a:extLst>
          </p:cNvPr>
          <p:cNvSpPr txBox="1"/>
          <p:nvPr/>
        </p:nvSpPr>
        <p:spPr>
          <a:xfrm>
            <a:off x="5471504" y="1743107"/>
            <a:ext cx="6298580" cy="4832092"/>
          </a:xfrm>
          <a:prstGeom prst="rect">
            <a:avLst/>
          </a:prstGeom>
          <a:noFill/>
        </p:spPr>
        <p:txBody>
          <a:bodyPr wrap="square">
            <a:spAutoFit/>
          </a:bodyPr>
          <a:lstStyle/>
          <a:p>
            <a:pPr algn="justLow" rtl="1"/>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روش کار چنین خواهد بود که افکار عمومی را از طریق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مطبوعات</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که به قدرت بزرگ معروفند و تقریبا در دست ما میباشند ، شکل بدهیم و طبیعی است که دولتها به افکار عمومی توجه خواهند کرد.</a:t>
            </a:r>
            <a:endParaRPr lang="en-US" sz="4400" b="1" dirty="0">
              <a:solidFill>
                <a:srgbClr val="002060"/>
              </a:solidFill>
              <a:effectLst>
                <a:outerShdw blurRad="38100" dist="38100" dir="2700000" algn="tl">
                  <a:srgbClr val="000000">
                    <a:alpha val="43137"/>
                  </a:srgbClr>
                </a:outerShdw>
              </a:effectLst>
              <a:cs typeface="B Nazanin" panose="00000400000000000000" pitchFamily="2" charset="-78"/>
            </a:endParaRPr>
          </a:p>
        </p:txBody>
      </p:sp>
      <p:pic>
        <p:nvPicPr>
          <p:cNvPr id="7" name="Picture 4" descr="Image result for ‫طرح اسلیمی‬‎">
            <a:extLst>
              <a:ext uri="{FF2B5EF4-FFF2-40B4-BE49-F238E27FC236}">
                <a16:creationId xmlns:a16="http://schemas.microsoft.com/office/drawing/2014/main" id="{D4AD20A6-CF3A-45BC-8DEC-1A548FD4E7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04553" y="162541"/>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3B6391A1-A54B-4D78-A9C1-2EC24E06CEFD}"/>
              </a:ext>
            </a:extLst>
          </p:cNvPr>
          <p:cNvSpPr>
            <a:spLocks noGrp="1"/>
          </p:cNvSpPr>
          <p:nvPr>
            <p:ph type="title"/>
          </p:nvPr>
        </p:nvSpPr>
        <p:spPr>
          <a:xfrm>
            <a:off x="7615872" y="323924"/>
            <a:ext cx="3422772" cy="1009201"/>
          </a:xfrm>
        </p:spPr>
        <p:txBody>
          <a:bodyPr>
            <a:noAutofit/>
          </a:bodyPr>
          <a:lstStyle/>
          <a:p>
            <a:pPr algn="ctr" rtl="1"/>
            <a:r>
              <a:rPr lang="fa-IR" sz="5400" b="1" dirty="0">
                <a:solidFill>
                  <a:srgbClr val="FF0000"/>
                </a:solidFill>
                <a:cs typeface="B Nazanin" panose="00000400000000000000" pitchFamily="2" charset="-78"/>
              </a:rPr>
              <a:t>پروتکل هفتم</a:t>
            </a:r>
            <a:endParaRPr lang="en-US" sz="5400" b="1" dirty="0">
              <a:solidFill>
                <a:srgbClr val="FF0000"/>
              </a:solidFill>
              <a:cs typeface="B Nazanin" panose="00000400000000000000" pitchFamily="2" charset="-78"/>
            </a:endParaRPr>
          </a:p>
        </p:txBody>
      </p:sp>
      <p:pic>
        <p:nvPicPr>
          <p:cNvPr id="3074" name="Picture 2" descr="قانون درباره حقوق مطبوعات و مجرمان سیاسی چه می‌گوید؟">
            <a:extLst>
              <a:ext uri="{FF2B5EF4-FFF2-40B4-BE49-F238E27FC236}">
                <a16:creationId xmlns:a16="http://schemas.microsoft.com/office/drawing/2014/main" id="{678987DB-FF55-4331-A1B3-0AA88C4EAAD0}"/>
              </a:ext>
            </a:extLst>
          </p:cNvPr>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04825" y="1538574"/>
            <a:ext cx="4854950" cy="4788025"/>
          </a:xfrm>
          <a:prstGeom prst="cloud">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1" name="Rounded Rectangle 2">
            <a:extLst>
              <a:ext uri="{FF2B5EF4-FFF2-40B4-BE49-F238E27FC236}">
                <a16:creationId xmlns:a16="http://schemas.microsoft.com/office/drawing/2014/main" id="{FF2FC84A-FAC3-4BD2-A9B9-6D0BCD64ED92}"/>
              </a:ext>
            </a:extLst>
          </p:cNvPr>
          <p:cNvSpPr/>
          <p:nvPr/>
        </p:nvSpPr>
        <p:spPr>
          <a:xfrm>
            <a:off x="209549" y="152400"/>
            <a:ext cx="11843643" cy="65532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600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 y="4822504"/>
            <a:ext cx="2582625" cy="2035496"/>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00208" y="307241"/>
            <a:ext cx="3608787" cy="1009201"/>
          </a:xfrm>
        </p:spPr>
        <p:txBody>
          <a:bodyPr>
            <a:noAutofit/>
          </a:bodyPr>
          <a:lstStyle/>
          <a:p>
            <a:pPr algn="ctr" rtl="1"/>
            <a:r>
              <a:rPr lang="fa-IR" sz="5400" b="1" dirty="0">
                <a:solidFill>
                  <a:srgbClr val="FF0000"/>
                </a:solidFill>
                <a:cs typeface="B Nazanin" panose="00000400000000000000" pitchFamily="2" charset="-78"/>
              </a:rPr>
              <a:t>پروتکل هشتم</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1413" y="123825"/>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
            <a:extLst>
              <a:ext uri="{FF2B5EF4-FFF2-40B4-BE49-F238E27FC236}">
                <a16:creationId xmlns:a16="http://schemas.microsoft.com/office/drawing/2014/main" id="{9413EBCC-F949-49B5-9D8C-A0EDCC855860}"/>
              </a:ext>
            </a:extLst>
          </p:cNvPr>
          <p:cNvSpPr/>
          <p:nvPr/>
        </p:nvSpPr>
        <p:spPr>
          <a:xfrm>
            <a:off x="209549" y="152400"/>
            <a:ext cx="11843643" cy="65532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F8968ED-F5AA-44AA-8B44-7C5A0460AD58}"/>
              </a:ext>
            </a:extLst>
          </p:cNvPr>
          <p:cNvPicPr>
            <a:picLocks noChangeAspect="1"/>
          </p:cNvPicPr>
          <p:nvPr/>
        </p:nvPicPr>
        <p:blipFill>
          <a:blip r:embed="rId4"/>
          <a:stretch>
            <a:fillRect/>
          </a:stretch>
        </p:blipFill>
        <p:spPr>
          <a:xfrm>
            <a:off x="451129" y="1662545"/>
            <a:ext cx="5209193" cy="4134732"/>
          </a:xfrm>
          <a:prstGeom prst="roundRect">
            <a:avLst>
              <a:gd name="adj" fmla="val 16667"/>
            </a:avLst>
          </a:prstGeom>
          <a:ln>
            <a:noFill/>
          </a:ln>
          <a:effectLst>
            <a:glow rad="1397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8D9DB8BB-B1C6-4A9E-B261-028682BD448E}"/>
              </a:ext>
            </a:extLst>
          </p:cNvPr>
          <p:cNvSpPr/>
          <p:nvPr/>
        </p:nvSpPr>
        <p:spPr>
          <a:xfrm>
            <a:off x="451129" y="5968206"/>
            <a:ext cx="5118209" cy="564844"/>
          </a:xfrm>
          <a:prstGeom prst="roundRect">
            <a:avLst>
              <a:gd name="adj" fmla="val 25095"/>
            </a:avLst>
          </a:prstGeom>
          <a:gradFill>
            <a:gsLst>
              <a:gs pos="28000">
                <a:schemeClr val="accent2">
                  <a:lumMod val="20000"/>
                  <a:lumOff val="80000"/>
                </a:schemeClr>
              </a:gs>
              <a:gs pos="100000">
                <a:srgbClr val="EBB79D"/>
              </a:gs>
              <a:gs pos="87000">
                <a:schemeClr val="accent2">
                  <a:lumMod val="20000"/>
                  <a:lumOff val="80000"/>
                </a:schemeClr>
              </a:gs>
            </a:gsLst>
          </a:gradFill>
          <a:ln/>
          <a:effectLst>
            <a:innerShdw blurRad="114300">
              <a:prstClr val="black"/>
            </a:inn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40FC624-CE14-44BB-9A95-1F4BF5BC8A4F}"/>
              </a:ext>
            </a:extLst>
          </p:cNvPr>
          <p:cNvSpPr txBox="1"/>
          <p:nvPr/>
        </p:nvSpPr>
        <p:spPr>
          <a:xfrm>
            <a:off x="-295528" y="5976850"/>
            <a:ext cx="5756308" cy="584775"/>
          </a:xfrm>
          <a:prstGeom prst="rect">
            <a:avLst/>
          </a:prstGeom>
          <a:noFill/>
        </p:spPr>
        <p:txBody>
          <a:bodyPr wrap="square">
            <a:spAutoFit/>
          </a:bodyPr>
          <a:lstStyle/>
          <a:p>
            <a:pPr algn="r" rtl="1"/>
            <a:r>
              <a:rPr lang="fa-IR" sz="1600" b="1" i="0" dirty="0">
                <a:solidFill>
                  <a:srgbClr val="FF0000"/>
                </a:solidFill>
                <a:effectLst/>
                <a:latin typeface="irsans"/>
              </a:rPr>
              <a:t>بنیانگذارخانواده روچیلد وصیت‌نامه‌ای باهدف نگهداری و افزایش ثروت</a:t>
            </a:r>
          </a:p>
          <a:p>
            <a:pPr algn="r" rtl="1"/>
            <a:r>
              <a:rPr lang="fa-IR" sz="1600" b="1" i="0" dirty="0">
                <a:solidFill>
                  <a:srgbClr val="FF0000"/>
                </a:solidFill>
                <a:effectLst/>
                <a:latin typeface="irsans"/>
              </a:rPr>
              <a:t>در خانواده‌اش به جا گذاشت</a:t>
            </a:r>
            <a:endParaRPr lang="en-US" sz="1600" b="1" dirty="0">
              <a:solidFill>
                <a:srgbClr val="FF0000"/>
              </a:solidFill>
            </a:endParaRPr>
          </a:p>
        </p:txBody>
      </p:sp>
      <p:sp>
        <p:nvSpPr>
          <p:cNvPr id="19" name="TextBox 18">
            <a:extLst>
              <a:ext uri="{FF2B5EF4-FFF2-40B4-BE49-F238E27FC236}">
                <a16:creationId xmlns:a16="http://schemas.microsoft.com/office/drawing/2014/main" id="{6458B794-6920-44D8-B688-E68A078A54CC}"/>
              </a:ext>
            </a:extLst>
          </p:cNvPr>
          <p:cNvSpPr txBox="1"/>
          <p:nvPr/>
        </p:nvSpPr>
        <p:spPr>
          <a:xfrm>
            <a:off x="5867950" y="1435841"/>
            <a:ext cx="5977613" cy="5361468"/>
          </a:xfrm>
          <a:prstGeom prst="rect">
            <a:avLst/>
          </a:prstGeom>
          <a:noFill/>
        </p:spPr>
        <p:txBody>
          <a:bodyPr wrap="square">
            <a:spAutoFit/>
          </a:bodyPr>
          <a:lstStyle/>
          <a:p>
            <a:pPr marL="0" marR="0" algn="just" rtl="1">
              <a:lnSpc>
                <a:spcPct val="107000"/>
              </a:lnSpc>
              <a:spcBef>
                <a:spcPts val="0"/>
              </a:spcBef>
              <a:spcAft>
                <a:spcPts val="800"/>
              </a:spcAft>
            </a:pP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دولت ما تمام </a:t>
            </a:r>
            <a:r>
              <a:rPr lang="fa-IR" sz="39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اقتصاددانان</a:t>
            </a:r>
            <a:r>
              <a:rPr lang="fa-IR" sz="39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جهان را به خدمت خود در می آورد .</a:t>
            </a:r>
            <a:r>
              <a:rPr lang="fa-IR" sz="39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به علاوه آموزش اصول و مبانی </a:t>
            </a:r>
            <a:r>
              <a:rPr lang="fa-IR" sz="39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اقتصاد</a:t>
            </a:r>
            <a:r>
              <a:rPr lang="fa-IR" sz="39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به یهودیان نشانگر اهمیتی است که ما برای علم اقتصاد قائلیم.دولت ما از مشورت</a:t>
            </a:r>
            <a:r>
              <a:rPr lang="fa-IR" sz="3900" kern="100" dirty="0">
                <a:solidFill>
                  <a:srgbClr val="CC6600"/>
                </a:solidFill>
                <a:effectLst/>
                <a:latin typeface="Calibri" panose="020F0502020204030204" pitchFamily="34" charset="0"/>
                <a:ea typeface="Times New Roman" panose="02020603050405020304" pitchFamily="18" charset="0"/>
                <a:cs typeface="B Nazanin" panose="00000400000000000000" pitchFamily="2" charset="-78"/>
              </a:rPr>
              <a:t> </a:t>
            </a:r>
            <a:r>
              <a:rPr lang="fa-IR" sz="39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بانکداران</a:t>
            </a:r>
            <a:r>
              <a:rPr lang="fa-IR" sz="3900" kern="100" dirty="0">
                <a:solidFill>
                  <a:srgbClr val="CC6600"/>
                </a:solidFill>
                <a:effectLst/>
                <a:latin typeface="Calibri" panose="020F0502020204030204" pitchFamily="34" charset="0"/>
                <a:ea typeface="Times New Roman" panose="02020603050405020304" pitchFamily="18" charset="0"/>
                <a:cs typeface="B Nazanin" panose="00000400000000000000" pitchFamily="2" charset="-78"/>
              </a:rPr>
              <a:t> </a:t>
            </a: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a:t>
            </a:r>
            <a:r>
              <a:rPr lang="fa-IR" sz="39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39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صاحبان صنایع</a:t>
            </a: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39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سرمایه داران</a:t>
            </a:r>
            <a:r>
              <a:rPr lang="fa-IR" sz="3900" b="1"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و</a:t>
            </a:r>
            <a:r>
              <a:rPr lang="fa-IR" sz="3900" kern="100" dirty="0">
                <a:solidFill>
                  <a:srgbClr val="CC6600"/>
                </a:solidFill>
                <a:effectLst/>
                <a:latin typeface="Calibri" panose="020F0502020204030204" pitchFamily="34" charset="0"/>
                <a:ea typeface="Times New Roman" panose="02020603050405020304" pitchFamily="18" charset="0"/>
                <a:cs typeface="B Nazanin" panose="00000400000000000000" pitchFamily="2" charset="-78"/>
              </a:rPr>
              <a:t> </a:t>
            </a:r>
            <a:r>
              <a:rPr lang="fa-IR" sz="39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میلیونرها</a:t>
            </a:r>
            <a:r>
              <a:rPr lang="fa-IR" sz="3900" kern="100" dirty="0">
                <a:solidFill>
                  <a:srgbClr val="CC6600"/>
                </a:solidFill>
                <a:effectLst/>
                <a:latin typeface="Calibri" panose="020F0502020204030204" pitchFamily="34" charset="0"/>
                <a:ea typeface="Times New Roman" panose="02020603050405020304" pitchFamily="18" charset="0"/>
                <a:cs typeface="B Nazanin" panose="00000400000000000000" pitchFamily="2" charset="-78"/>
              </a:rPr>
              <a:t> </a:t>
            </a: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برخوردار</a:t>
            </a:r>
            <a:r>
              <a:rPr lang="fa-IR" sz="39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خواهد بود. </a:t>
            </a:r>
            <a:endParaRPr lang="en-US" sz="39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26792177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 y="4822504"/>
            <a:ext cx="2582625" cy="2035496"/>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C448396-F2E7-45A0-A9FF-B17708B82655}"/>
              </a:ext>
            </a:extLst>
          </p:cNvPr>
          <p:cNvPicPr>
            <a:picLocks noChangeAspect="1"/>
          </p:cNvPicPr>
          <p:nvPr/>
        </p:nvPicPr>
        <p:blipFill>
          <a:blip r:embed="rId3">
            <a:duotone>
              <a:prstClr val="black"/>
              <a:schemeClr val="accent5">
                <a:tint val="45000"/>
                <a:satMod val="400000"/>
              </a:schemeClr>
            </a:duotone>
            <a:alphaModFix amt="35000"/>
          </a:blip>
          <a:stretch>
            <a:fillRect/>
          </a:stretch>
        </p:blipFill>
        <p:spPr>
          <a:xfrm>
            <a:off x="265214" y="264059"/>
            <a:ext cx="11610835" cy="6336352"/>
          </a:xfrm>
          <a:prstGeom prst="roundRect">
            <a:avLst>
              <a:gd name="adj" fmla="val 4603"/>
            </a:avLst>
          </a:prstGeom>
          <a:ln w="38100">
            <a:solidFill>
              <a:srgbClr val="B89C4E"/>
            </a:solidFill>
          </a:ln>
        </p:spPr>
      </p:pic>
      <p:sp>
        <p:nvSpPr>
          <p:cNvPr id="15" name="TextBox 14">
            <a:extLst>
              <a:ext uri="{FF2B5EF4-FFF2-40B4-BE49-F238E27FC236}">
                <a16:creationId xmlns:a16="http://schemas.microsoft.com/office/drawing/2014/main" id="{BB67D1B9-FECA-4964-8F82-6B7A2073CAE8}"/>
              </a:ext>
            </a:extLst>
          </p:cNvPr>
          <p:cNvSpPr txBox="1"/>
          <p:nvPr/>
        </p:nvSpPr>
        <p:spPr>
          <a:xfrm>
            <a:off x="572126" y="1868345"/>
            <a:ext cx="11047748" cy="4146776"/>
          </a:xfrm>
          <a:prstGeom prst="rect">
            <a:avLst/>
          </a:prstGeom>
          <a:noFill/>
        </p:spPr>
        <p:txBody>
          <a:bodyPr wrap="square">
            <a:spAutoFit/>
          </a:bodyPr>
          <a:lstStyle/>
          <a:p>
            <a:pPr marL="0" marR="0" algn="justLow" rtl="1">
              <a:lnSpc>
                <a:spcPct val="107000"/>
              </a:lnSpc>
              <a:spcBef>
                <a:spcPts val="0"/>
              </a:spcBef>
              <a:spcAft>
                <a:spcPts val="800"/>
              </a:spcAft>
            </a:pP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کلماتی چون </a:t>
            </a:r>
            <a:r>
              <a:rPr lang="fa-IR" sz="40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آزادی</a:t>
            </a:r>
            <a:r>
              <a:rPr lang="fa-IR" sz="4000" b="1"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a:t>
            </a:r>
            <a:r>
              <a:rPr lang="fa-IR" sz="4000" b="1"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0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برابری</a:t>
            </a:r>
            <a:r>
              <a:rPr lang="fa-IR" sz="4000" b="1"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و</a:t>
            </a:r>
            <a:r>
              <a:rPr lang="fa-IR" sz="4000" b="1"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0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برادری</a:t>
            </a:r>
            <a:r>
              <a:rPr lang="fa-IR" sz="4000" b="1"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در واقع اسم های مستعاری هستند که فراماسونرهای ما آنها را به کار می برند.</a:t>
            </a:r>
          </a:p>
          <a:p>
            <a:pPr marL="0" marR="0" algn="justLow" rtl="1">
              <a:lnSpc>
                <a:spcPct val="107000"/>
              </a:lnSpc>
              <a:spcBef>
                <a:spcPts val="0"/>
              </a:spcBef>
              <a:spcAft>
                <a:spcPts val="800"/>
              </a:spcAft>
            </a:pP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به زودی </a:t>
            </a:r>
            <a:r>
              <a:rPr lang="fa-IR" sz="40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کشتار</a:t>
            </a:r>
            <a:r>
              <a:rPr lang="fa-IR" sz="4000" b="1" u="sng" kern="100" dirty="0">
                <a:solidFill>
                  <a:srgbClr val="CA833C"/>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0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وحشیانه</a:t>
            </a:r>
            <a:r>
              <a:rPr lang="fa-IR" sz="4000" b="1" kern="100" dirty="0">
                <a:solidFill>
                  <a:srgbClr val="CA833C"/>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خودراآغاز میکنیم وبر مرکب پیروزی سوار میشویم.ماصرفابراساس</a:t>
            </a:r>
            <a:r>
              <a:rPr lang="en-US" sz="4000" b="1"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0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زور</a:t>
            </a:r>
            <a:r>
              <a:rPr lang="en-US" sz="4000" b="1"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به</a:t>
            </a:r>
            <a:r>
              <a:rPr lang="fa-IR" sz="4000" b="1"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فرمانروایی خویش ادامه میدهیم .ماجوانان غیریهودی رادردریایی از افکارشاعرانه غرق می کنیم وآنهارا براساس تئوری</a:t>
            </a:r>
            <a:r>
              <a:rPr lang="en-US"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هاو</a:t>
            </a:r>
            <a:r>
              <a:rPr lang="en-US"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اصول </a:t>
            </a:r>
            <a:r>
              <a:rPr lang="fa-IR" sz="40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غلط</a:t>
            </a:r>
            <a:r>
              <a:rPr lang="fa-IR" sz="4000" b="1"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تربیت می کنیم .</a:t>
            </a:r>
            <a:endParaRPr lang="en-US"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p:txBody>
      </p:sp>
      <p:sp>
        <p:nvSpPr>
          <p:cNvPr id="18" name="Title 1">
            <a:extLst>
              <a:ext uri="{FF2B5EF4-FFF2-40B4-BE49-F238E27FC236}">
                <a16:creationId xmlns:a16="http://schemas.microsoft.com/office/drawing/2014/main" id="{4274E946-0BC6-4BBF-A094-CC50B42E96CB}"/>
              </a:ext>
            </a:extLst>
          </p:cNvPr>
          <p:cNvSpPr>
            <a:spLocks noGrp="1"/>
          </p:cNvSpPr>
          <p:nvPr>
            <p:ph type="title"/>
          </p:nvPr>
        </p:nvSpPr>
        <p:spPr>
          <a:xfrm>
            <a:off x="7867889" y="447475"/>
            <a:ext cx="3608787" cy="1009201"/>
          </a:xfrm>
        </p:spPr>
        <p:txBody>
          <a:bodyPr>
            <a:noAutofit/>
          </a:bodyPr>
          <a:lstStyle/>
          <a:p>
            <a:pPr algn="ctr" rtl="1"/>
            <a:r>
              <a:rPr lang="fa-IR" sz="5400" b="1" dirty="0">
                <a:solidFill>
                  <a:srgbClr val="FF0000"/>
                </a:solidFill>
                <a:cs typeface="B Nazanin" panose="00000400000000000000" pitchFamily="2" charset="-78"/>
              </a:rPr>
              <a:t>پروتکل نهم</a:t>
            </a:r>
            <a:endParaRPr lang="en-US" sz="5400" b="1" dirty="0">
              <a:solidFill>
                <a:srgbClr val="FF0000"/>
              </a:solidFill>
              <a:cs typeface="B Nazanin" panose="00000400000000000000" pitchFamily="2" charset="-78"/>
            </a:endParaRPr>
          </a:p>
        </p:txBody>
      </p:sp>
      <p:pic>
        <p:nvPicPr>
          <p:cNvPr id="20" name="Picture 4" descr="Image result for ‫طرح اسلیمی‬‎">
            <a:extLst>
              <a:ext uri="{FF2B5EF4-FFF2-40B4-BE49-F238E27FC236}">
                <a16:creationId xmlns:a16="http://schemas.microsoft.com/office/drawing/2014/main" id="{BFB4DE07-86E4-451B-8ECA-56292BBEDB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5787" y="264059"/>
            <a:ext cx="1081779" cy="1376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865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7"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anim calcmode="lin" valueType="num">
                                      <p:cBhvr>
                                        <p:cTn id="11" dur="1000" fill="hold"/>
                                        <p:tgtEl>
                                          <p:spTgt spid="20"/>
                                        </p:tgtEl>
                                        <p:attrNameLst>
                                          <p:attrName>ppt_x</p:attrName>
                                        </p:attrNameLst>
                                      </p:cBhvr>
                                      <p:tavLst>
                                        <p:tav tm="0">
                                          <p:val>
                                            <p:strVal val="#ppt_x"/>
                                          </p:val>
                                        </p:tav>
                                        <p:tav tm="100000">
                                          <p:val>
                                            <p:strVal val="#ppt_x"/>
                                          </p:val>
                                        </p:tav>
                                      </p:tavLst>
                                    </p:anim>
                                    <p:anim calcmode="lin" valueType="num">
                                      <p:cBhvr>
                                        <p:cTn id="1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 y="4822504"/>
            <a:ext cx="2582625" cy="2035496"/>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8328" y="292953"/>
            <a:ext cx="3608787" cy="1009201"/>
          </a:xfrm>
        </p:spPr>
        <p:txBody>
          <a:bodyPr>
            <a:noAutofit/>
          </a:bodyPr>
          <a:lstStyle/>
          <a:p>
            <a:pPr algn="ctr" rtl="1"/>
            <a:r>
              <a:rPr lang="fa-IR" sz="5400" b="1" dirty="0">
                <a:solidFill>
                  <a:srgbClr val="FF0000"/>
                </a:solidFill>
                <a:cs typeface="B Nazanin" panose="00000400000000000000" pitchFamily="2" charset="-78"/>
              </a:rPr>
              <a:t>پروتکل دهم</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1413" y="123825"/>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
            <a:extLst>
              <a:ext uri="{FF2B5EF4-FFF2-40B4-BE49-F238E27FC236}">
                <a16:creationId xmlns:a16="http://schemas.microsoft.com/office/drawing/2014/main" id="{9413EBCC-F949-49B5-9D8C-A0EDCC855860}"/>
              </a:ext>
            </a:extLst>
          </p:cNvPr>
          <p:cNvSpPr/>
          <p:nvPr/>
        </p:nvSpPr>
        <p:spPr>
          <a:xfrm>
            <a:off x="209549" y="152400"/>
            <a:ext cx="11744659" cy="65532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9B46485-298B-48D9-8C13-AAB82EF6A052}"/>
              </a:ext>
            </a:extLst>
          </p:cNvPr>
          <p:cNvSpPr txBox="1"/>
          <p:nvPr/>
        </p:nvSpPr>
        <p:spPr>
          <a:xfrm>
            <a:off x="388925" y="1528434"/>
            <a:ext cx="11464811" cy="3990836"/>
          </a:xfrm>
          <a:prstGeom prst="rect">
            <a:avLst/>
          </a:prstGeom>
          <a:noFill/>
        </p:spPr>
        <p:txBody>
          <a:bodyPr wrap="square">
            <a:spAutoFit/>
          </a:bodyPr>
          <a:lstStyle/>
          <a:p>
            <a:pPr marL="0" marR="0" algn="justLow" rtl="1">
              <a:spcBef>
                <a:spcPts val="0"/>
              </a:spcBef>
              <a:spcAft>
                <a:spcPts val="800"/>
              </a:spcAft>
            </a:pP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برای آنکه آرزوی استقرار حکومت </a:t>
            </a:r>
            <a:r>
              <a:rPr lang="fa-IR" sz="40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مطلقه</a:t>
            </a:r>
            <a:r>
              <a:rPr lang="fa-IR" sz="4000" b="1" kern="100" dirty="0">
                <a:solidFill>
                  <a:srgbClr val="CA833C"/>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قوم خود را در دل همه ی مردم جهان ایجاد کنیم، لازم است که رابطه ی </a:t>
            </a:r>
            <a:r>
              <a:rPr lang="fa-IR" sz="40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مردم</a:t>
            </a:r>
            <a:r>
              <a:rPr lang="fa-IR" sz="40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را با </a:t>
            </a:r>
            <a:r>
              <a:rPr lang="fa-IR" sz="40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دولت</a:t>
            </a:r>
            <a:r>
              <a:rPr lang="fa-IR" sz="40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هایشان تیره کنیم . ما کاری کردیم که مردم از حکمت های </a:t>
            </a:r>
            <a:r>
              <a:rPr lang="fa-IR" sz="40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مطلقه</a:t>
            </a:r>
            <a:r>
              <a:rPr lang="fa-IR" sz="4000" b="1" kern="100" dirty="0">
                <a:solidFill>
                  <a:srgbClr val="CA833C"/>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به</a:t>
            </a:r>
            <a:r>
              <a:rPr lang="fa-IR" sz="40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0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مشروطه</a:t>
            </a:r>
            <a:r>
              <a:rPr lang="fa-IR" sz="4000" b="1" kern="100" dirty="0">
                <a:solidFill>
                  <a:srgbClr val="CA833C"/>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وپس ازآن به</a:t>
            </a:r>
            <a:r>
              <a:rPr lang="en-US"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0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جمهوری </a:t>
            </a: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برسندو در نتیجه غیریهودیان</a:t>
            </a:r>
            <a:endParaRPr lang="en-US"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a:p>
            <a:pPr marL="0" marR="0" algn="justLow" rtl="1">
              <a:spcBef>
                <a:spcPts val="0"/>
              </a:spcBef>
              <a:spcAft>
                <a:spcPts val="800"/>
              </a:spcAft>
            </a:pP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بدون آنکه خود</a:t>
            </a:r>
            <a:r>
              <a:rPr lang="en-US"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بدانند دست نشاندگان </a:t>
            </a:r>
            <a:r>
              <a:rPr lang="fa-IR" sz="4000" b="1"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ما را به</a:t>
            </a:r>
            <a:endParaRPr lang="en-US" sz="4000" b="1"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a:p>
            <a:pPr marL="0" marR="0" algn="justLow" rtl="1">
              <a:spcBef>
                <a:spcPts val="0"/>
              </a:spcBef>
              <a:spcAft>
                <a:spcPts val="800"/>
              </a:spcAft>
            </a:pPr>
            <a:r>
              <a:rPr lang="fa-IR" sz="4000" b="1" u="sng"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رهبری</a:t>
            </a:r>
            <a:r>
              <a:rPr lang="en-US" sz="4000" b="1" u="sng"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000" b="1"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خود خواهند پذیرفت.</a:t>
            </a:r>
            <a:endParaRPr lang="en-US" sz="4000" b="1" dirty="0">
              <a:solidFill>
                <a:srgbClr val="002060"/>
              </a:solidFill>
              <a:effectLst>
                <a:outerShdw blurRad="38100" dist="38100" dir="2700000" algn="tl">
                  <a:srgbClr val="000000">
                    <a:alpha val="43137"/>
                  </a:srgbClr>
                </a:outerShdw>
              </a:effectLst>
              <a:cs typeface="B Nazanin" panose="00000400000000000000" pitchFamily="2" charset="-78"/>
            </a:endParaRPr>
          </a:p>
        </p:txBody>
      </p:sp>
      <p:pic>
        <p:nvPicPr>
          <p:cNvPr id="5122" name="Picture 2" descr="درگیری پلیس اسرائیل با یهودیان افراطی بر سر مقررات کرونا + عکس | اقتصاد24">
            <a:extLst>
              <a:ext uri="{FF2B5EF4-FFF2-40B4-BE49-F238E27FC236}">
                <a16:creationId xmlns:a16="http://schemas.microsoft.com/office/drawing/2014/main" id="{AB5335F4-D11C-4E5A-9C8E-0D646C3EC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791" y="3429000"/>
            <a:ext cx="4572333" cy="3203251"/>
          </a:xfrm>
          <a:prstGeom prst="wedgeEllipseCallout">
            <a:avLst>
              <a:gd name="adj1" fmla="val 48162"/>
              <a:gd name="adj2" fmla="val -48707"/>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083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 y="4822504"/>
            <a:ext cx="2582625" cy="2035496"/>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387009" y="241865"/>
            <a:ext cx="3843777" cy="1009201"/>
          </a:xfrm>
        </p:spPr>
        <p:txBody>
          <a:bodyPr>
            <a:noAutofit/>
          </a:bodyPr>
          <a:lstStyle/>
          <a:p>
            <a:pPr algn="ctr" rtl="1"/>
            <a:r>
              <a:rPr lang="fa-IR" sz="5400" b="1" dirty="0">
                <a:solidFill>
                  <a:srgbClr val="FF0000"/>
                </a:solidFill>
                <a:cs typeface="B Nazanin" panose="00000400000000000000" pitchFamily="2" charset="-78"/>
              </a:rPr>
              <a:t>پروتکل یازدهم </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8231" y="102031"/>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ADC9A16-1F30-46E7-8A94-E2301E95B4D9}"/>
              </a:ext>
            </a:extLst>
          </p:cNvPr>
          <p:cNvSpPr txBox="1"/>
          <p:nvPr/>
        </p:nvSpPr>
        <p:spPr>
          <a:xfrm>
            <a:off x="5856782" y="1411069"/>
            <a:ext cx="6005822" cy="5570756"/>
          </a:xfrm>
          <a:prstGeom prst="rect">
            <a:avLst/>
          </a:prstGeom>
          <a:noFill/>
        </p:spPr>
        <p:txBody>
          <a:bodyPr wrap="square">
            <a:spAutoFit/>
          </a:bodyPr>
          <a:lstStyle/>
          <a:p>
            <a:pPr marR="0" lvl="0" algn="justLow" rtl="1">
              <a:spcBef>
                <a:spcPts val="0"/>
              </a:spcBef>
              <a:spcAft>
                <a:spcPts val="800"/>
              </a:spcAft>
            </a:pPr>
            <a:r>
              <a:rPr lang="fa-IR" sz="4400" b="1" dirty="0">
                <a:solidFill>
                  <a:srgbClr val="002060"/>
                </a:solidFill>
                <a:effectLst>
                  <a:outerShdw blurRad="38100" dist="38100" dir="2700000" algn="tl">
                    <a:srgbClr val="000000">
                      <a:alpha val="43137"/>
                    </a:srgbClr>
                  </a:outerShdw>
                </a:effectLst>
                <a:cs typeface="B Nazanin" panose="00000400000000000000" pitchFamily="2" charset="-78"/>
              </a:rPr>
              <a:t>غیریهودیان گله </a:t>
            </a:r>
            <a:r>
              <a:rPr lang="fa-IR" sz="4400" b="1" u="sng" dirty="0">
                <a:solidFill>
                  <a:srgbClr val="CC6600"/>
                </a:solidFill>
                <a:effectLst>
                  <a:outerShdw blurRad="38100" dist="38100" dir="2700000" algn="tl">
                    <a:srgbClr val="000000">
                      <a:alpha val="43137"/>
                    </a:srgbClr>
                  </a:outerShdw>
                </a:effectLst>
                <a:cs typeface="B Nazanin" panose="00000400000000000000" pitchFamily="2" charset="-78"/>
              </a:rPr>
              <a:t>گوسفندانند</a:t>
            </a:r>
            <a:r>
              <a:rPr lang="fa-IR" sz="4400" dirty="0">
                <a:cs typeface="B Nazanin" panose="00000400000000000000" pitchFamily="2" charset="-78"/>
              </a:rPr>
              <a:t> </a:t>
            </a:r>
            <a:r>
              <a:rPr lang="fa-IR" sz="4400" b="1" dirty="0">
                <a:solidFill>
                  <a:srgbClr val="002060"/>
                </a:solidFill>
                <a:effectLst>
                  <a:outerShdw blurRad="38100" dist="38100" dir="2700000" algn="tl">
                    <a:srgbClr val="000000">
                      <a:alpha val="43137"/>
                    </a:srgbClr>
                  </a:outerShdw>
                </a:effectLst>
                <a:cs typeface="B Nazanin" panose="00000400000000000000" pitchFamily="2" charset="-78"/>
              </a:rPr>
              <a:t>و ما</a:t>
            </a:r>
            <a:r>
              <a:rPr lang="fa-IR" sz="4400" dirty="0">
                <a:cs typeface="B Nazanin" panose="00000400000000000000" pitchFamily="2" charset="-78"/>
              </a:rPr>
              <a:t> </a:t>
            </a:r>
            <a:r>
              <a:rPr lang="fa-IR" sz="4400" b="1" u="sng" dirty="0">
                <a:solidFill>
                  <a:srgbClr val="CC6600"/>
                </a:solidFill>
                <a:effectLst>
                  <a:outerShdw blurRad="38100" dist="38100" dir="2700000" algn="tl">
                    <a:srgbClr val="000000">
                      <a:alpha val="43137"/>
                    </a:srgbClr>
                  </a:outerShdw>
                </a:effectLst>
                <a:cs typeface="B Nazanin" panose="00000400000000000000" pitchFamily="2" charset="-78"/>
              </a:rPr>
              <a:t>گرگهای</a:t>
            </a:r>
            <a:r>
              <a:rPr lang="fa-IR" sz="4400" dirty="0">
                <a:cs typeface="B Nazanin" panose="00000400000000000000" pitchFamily="2" charset="-78"/>
              </a:rPr>
              <a:t> </a:t>
            </a:r>
            <a:r>
              <a:rPr lang="fa-IR" sz="4400" b="1" dirty="0">
                <a:solidFill>
                  <a:srgbClr val="002060"/>
                </a:solidFill>
                <a:effectLst>
                  <a:outerShdw blurRad="38100" dist="38100" dir="2700000" algn="tl">
                    <a:srgbClr val="000000">
                      <a:alpha val="43137"/>
                    </a:srgbClr>
                  </a:outerShdw>
                </a:effectLst>
                <a:cs typeface="B Nazanin" panose="00000400000000000000" pitchFamily="2" charset="-78"/>
              </a:rPr>
              <a:t>این گله هستیم . وشمامیدانیدکه وقتی گرگ به گله میزند،چه اتفاقی می افتد ؟ </a:t>
            </a:r>
            <a:endParaRPr lang="en-US" sz="4400" b="1" dirty="0">
              <a:solidFill>
                <a:srgbClr val="002060"/>
              </a:solidFill>
              <a:effectLst>
                <a:outerShdw blurRad="38100" dist="38100" dir="2700000" algn="tl">
                  <a:srgbClr val="000000">
                    <a:alpha val="43137"/>
                  </a:srgbClr>
                </a:outerShdw>
              </a:effectLst>
              <a:cs typeface="B Nazanin" panose="00000400000000000000" pitchFamily="2" charset="-78"/>
            </a:endParaRPr>
          </a:p>
          <a:p>
            <a:pPr marL="0" marR="0" algn="justLow" rtl="1">
              <a:spcBef>
                <a:spcPts val="0"/>
              </a:spcBef>
              <a:spcAft>
                <a:spcPts val="800"/>
              </a:spcAft>
            </a:pPr>
            <a:r>
              <a:rPr lang="fa-IR" sz="4400" b="1" dirty="0">
                <a:solidFill>
                  <a:srgbClr val="002060"/>
                </a:solidFill>
                <a:effectLst>
                  <a:outerShdw blurRad="38100" dist="38100" dir="2700000" algn="tl">
                    <a:srgbClr val="000000">
                      <a:alpha val="43137"/>
                    </a:srgbClr>
                  </a:outerShdw>
                </a:effectLst>
                <a:cs typeface="B Nazanin" panose="00000400000000000000" pitchFamily="2" charset="-78"/>
              </a:rPr>
              <a:t>ما</a:t>
            </a:r>
            <a:r>
              <a:rPr lang="fa-IR" sz="4400" dirty="0">
                <a:cs typeface="B Nazanin" panose="00000400000000000000" pitchFamily="2" charset="-78"/>
              </a:rPr>
              <a:t> </a:t>
            </a:r>
            <a:r>
              <a:rPr lang="fa-IR" sz="4400" b="1" u="sng" dirty="0">
                <a:solidFill>
                  <a:srgbClr val="CC6600"/>
                </a:solidFill>
                <a:effectLst>
                  <a:outerShdw blurRad="38100" dist="38100" dir="2700000" algn="tl">
                    <a:srgbClr val="000000">
                      <a:alpha val="43137"/>
                    </a:srgbClr>
                  </a:outerShdw>
                </a:effectLst>
                <a:cs typeface="B Nazanin" panose="00000400000000000000" pitchFamily="2" charset="-78"/>
              </a:rPr>
              <a:t>یهودیان </a:t>
            </a:r>
            <a:r>
              <a:rPr lang="fa-IR" sz="4400" b="1" dirty="0">
                <a:solidFill>
                  <a:srgbClr val="002060"/>
                </a:solidFill>
                <a:effectLst>
                  <a:outerShdw blurRad="38100" dist="38100" dir="2700000" algn="tl">
                    <a:srgbClr val="000000">
                      <a:alpha val="43137"/>
                    </a:srgbClr>
                  </a:outerShdw>
                </a:effectLst>
                <a:cs typeface="B Nazanin" panose="00000400000000000000" pitchFamily="2" charset="-78"/>
              </a:rPr>
              <a:t>برگزیده</a:t>
            </a:r>
            <a:r>
              <a:rPr lang="fa-IR" sz="4400" dirty="0">
                <a:cs typeface="B Nazanin" panose="00000400000000000000" pitchFamily="2" charset="-78"/>
              </a:rPr>
              <a:t> </a:t>
            </a:r>
            <a:r>
              <a:rPr lang="fa-IR" sz="4400" b="1" u="sng" dirty="0">
                <a:solidFill>
                  <a:srgbClr val="CC6600"/>
                </a:solidFill>
                <a:effectLst>
                  <a:outerShdw blurRad="38100" dist="38100" dir="2700000" algn="tl">
                    <a:srgbClr val="000000">
                      <a:alpha val="43137"/>
                    </a:srgbClr>
                  </a:outerShdw>
                </a:effectLst>
                <a:cs typeface="B Nazanin" panose="00000400000000000000" pitchFamily="2" charset="-78"/>
              </a:rPr>
              <a:t>خداوند</a:t>
            </a:r>
            <a:r>
              <a:rPr lang="fa-IR" sz="4400" b="1" dirty="0">
                <a:solidFill>
                  <a:srgbClr val="002060"/>
                </a:solidFill>
                <a:effectLst>
                  <a:outerShdw blurRad="38100" dist="38100" dir="2700000" algn="tl">
                    <a:srgbClr val="000000">
                      <a:alpha val="43137"/>
                    </a:srgbClr>
                  </a:outerShdw>
                </a:effectLst>
                <a:cs typeface="B Nazanin" panose="00000400000000000000" pitchFamily="2" charset="-78"/>
              </a:rPr>
              <a:t>هستیم</a:t>
            </a:r>
            <a:r>
              <a:rPr lang="fa-IR" sz="4400" dirty="0">
                <a:cs typeface="B Nazanin" panose="00000400000000000000" pitchFamily="2" charset="-78"/>
              </a:rPr>
              <a:t> </a:t>
            </a:r>
            <a:r>
              <a:rPr lang="fa-IR" sz="4400" b="1" dirty="0">
                <a:solidFill>
                  <a:srgbClr val="002060"/>
                </a:solidFill>
                <a:effectLst>
                  <a:outerShdw blurRad="38100" dist="38100" dir="2700000" algn="tl">
                    <a:srgbClr val="000000">
                      <a:alpha val="43137"/>
                    </a:srgbClr>
                  </a:outerShdw>
                </a:effectLst>
                <a:cs typeface="B Nazanin" panose="00000400000000000000" pitchFamily="2" charset="-78"/>
              </a:rPr>
              <a:t>وپراکندگی مان درسراسر جهان ازعنایات اوست.</a:t>
            </a:r>
            <a:endParaRPr lang="en-US" sz="4400" b="1" dirty="0">
              <a:solidFill>
                <a:srgbClr val="002060"/>
              </a:solidFill>
              <a:effectLst>
                <a:outerShdw blurRad="38100" dist="38100" dir="2700000" algn="tl">
                  <a:srgbClr val="000000">
                    <a:alpha val="43137"/>
                  </a:srgbClr>
                </a:outerShdw>
              </a:effectLst>
              <a:cs typeface="B Nazanin" panose="00000400000000000000" pitchFamily="2" charset="-78"/>
            </a:endParaRPr>
          </a:p>
        </p:txBody>
      </p:sp>
      <p:pic>
        <p:nvPicPr>
          <p:cNvPr id="9" name="Picture 8">
            <a:hlinkClick r:id="" action="ppaction://noaction" highlightClick="1"/>
            <a:extLst>
              <a:ext uri="{FF2B5EF4-FFF2-40B4-BE49-F238E27FC236}">
                <a16:creationId xmlns:a16="http://schemas.microsoft.com/office/drawing/2014/main" id="{B52BD5B3-AD08-4354-BDC9-D318650E6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396" y="1411068"/>
            <a:ext cx="5618990" cy="4742081"/>
          </a:xfrm>
          <a:prstGeom prst="flowChartPreparation">
            <a:avLst/>
          </a:prstGeom>
          <a:ln>
            <a:solidFill>
              <a:schemeClr val="bg1">
                <a:lumMod val="95000"/>
              </a:schemeClr>
            </a:solidFill>
          </a:ln>
          <a:effectLst>
            <a:glow rad="63500">
              <a:schemeClr val="accent2">
                <a:satMod val="175000"/>
                <a:alpha val="40000"/>
              </a:schemeClr>
            </a:glow>
          </a:effectLst>
        </p:spPr>
      </p:pic>
      <p:sp>
        <p:nvSpPr>
          <p:cNvPr id="11" name="Rounded Rectangle 2">
            <a:extLst>
              <a:ext uri="{FF2B5EF4-FFF2-40B4-BE49-F238E27FC236}">
                <a16:creationId xmlns:a16="http://schemas.microsoft.com/office/drawing/2014/main" id="{991EE20A-6800-4603-9970-25C2A770AF5C}"/>
              </a:ext>
            </a:extLst>
          </p:cNvPr>
          <p:cNvSpPr/>
          <p:nvPr/>
        </p:nvSpPr>
        <p:spPr>
          <a:xfrm>
            <a:off x="209549" y="152400"/>
            <a:ext cx="11744659" cy="65532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047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67451" y="258396"/>
            <a:ext cx="3882966" cy="1009201"/>
          </a:xfrm>
        </p:spPr>
        <p:txBody>
          <a:bodyPr>
            <a:noAutofit/>
          </a:bodyPr>
          <a:lstStyle/>
          <a:p>
            <a:pPr algn="ctr" rtl="1"/>
            <a:r>
              <a:rPr lang="fa-IR" sz="5400" b="1" dirty="0">
                <a:solidFill>
                  <a:srgbClr val="FF0000"/>
                </a:solidFill>
                <a:cs typeface="B Nazanin" panose="00000400000000000000" pitchFamily="2" charset="-78"/>
              </a:rPr>
              <a:t>پروتکل یازدهم </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9287" y="136156"/>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0D5C607-D85F-42BF-BD83-4046FE1B3DB3}"/>
              </a:ext>
            </a:extLst>
          </p:cNvPr>
          <p:cNvSpPr txBox="1"/>
          <p:nvPr/>
        </p:nvSpPr>
        <p:spPr>
          <a:xfrm>
            <a:off x="5229225" y="1598174"/>
            <a:ext cx="6342834" cy="4524315"/>
          </a:xfrm>
          <a:prstGeom prst="rect">
            <a:avLst/>
          </a:prstGeom>
          <a:noFill/>
        </p:spPr>
        <p:txBody>
          <a:bodyPr wrap="square">
            <a:spAutoFit/>
          </a:bodyPr>
          <a:lstStyle/>
          <a:p>
            <a:pPr algn="r" rtl="1"/>
            <a:r>
              <a:rPr kumimoji="0" lang="fa-IR"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B Nazanin" panose="00000400000000000000" pitchFamily="2" charset="-78"/>
              </a:rPr>
              <a:t>پراکندگی ما درچشم همگان نوعی</a:t>
            </a:r>
            <a:r>
              <a:rPr kumimoji="0" lang="fa-IR" sz="4800" b="0"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rPr>
              <a:t> </a:t>
            </a:r>
            <a:r>
              <a:rPr kumimoji="0" lang="fa-IR" sz="4800" b="1" i="0" u="sng" strike="noStrike" kern="1200" cap="none" spc="0" normalizeH="0" baseline="0" noProof="0" dirty="0">
                <a:ln>
                  <a:noFill/>
                </a:ln>
                <a:solidFill>
                  <a:srgbClr val="CC6600"/>
                </a:solidFill>
                <a:effectLst>
                  <a:outerShdw blurRad="38100" dist="38100" dir="2700000" algn="tl">
                    <a:srgbClr val="000000">
                      <a:alpha val="43137"/>
                    </a:srgbClr>
                  </a:outerShdw>
                </a:effectLst>
                <a:uLnTx/>
                <a:uFillTx/>
                <a:latin typeface="Calibri" panose="020F0502020204030204"/>
                <a:ea typeface="+mn-ea"/>
                <a:cs typeface="B Nazanin" panose="00000400000000000000" pitchFamily="2" charset="-78"/>
              </a:rPr>
              <a:t>ضعف</a:t>
            </a:r>
            <a:r>
              <a:rPr kumimoji="0" lang="fa-IR" sz="4800" b="0"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rPr>
              <a:t> </a:t>
            </a:r>
            <a:r>
              <a:rPr kumimoji="0" lang="fa-IR"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B Nazanin" panose="00000400000000000000" pitchFamily="2" charset="-78"/>
              </a:rPr>
              <a:t>به شمار می رود</a:t>
            </a:r>
          </a:p>
          <a:p>
            <a:pPr algn="r" rtl="1"/>
            <a:r>
              <a:rPr kumimoji="0" lang="fa-IR"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B Nazanin" panose="00000400000000000000" pitchFamily="2" charset="-78"/>
              </a:rPr>
              <a:t>با اینکه برای ما نوعی </a:t>
            </a:r>
            <a:r>
              <a:rPr kumimoji="0" lang="fa-IR" sz="4800" b="1" i="0" u="sng" strike="noStrike" kern="1200" cap="none" spc="0" normalizeH="0" baseline="0" noProof="0" dirty="0">
                <a:ln>
                  <a:noFill/>
                </a:ln>
                <a:solidFill>
                  <a:srgbClr val="CC6600"/>
                </a:solidFill>
                <a:effectLst>
                  <a:outerShdw blurRad="38100" dist="38100" dir="2700000" algn="tl">
                    <a:srgbClr val="000000">
                      <a:alpha val="43137"/>
                    </a:srgbClr>
                  </a:outerShdw>
                </a:effectLst>
                <a:uLnTx/>
                <a:uFillTx/>
                <a:latin typeface="Calibri" panose="020F0502020204030204"/>
                <a:ea typeface="+mn-ea"/>
                <a:cs typeface="B Nazanin" panose="00000400000000000000" pitchFamily="2" charset="-78"/>
              </a:rPr>
              <a:t>قدرت</a:t>
            </a:r>
            <a:r>
              <a:rPr kumimoji="0" lang="fa-IR" sz="4800" b="0"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rPr>
              <a:t> </a:t>
            </a:r>
            <a:r>
              <a:rPr kumimoji="0" lang="fa-IR"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B Nazanin" panose="00000400000000000000" pitchFamily="2" charset="-78"/>
              </a:rPr>
              <a:t>است.زیرامااکنون درآستانه ی فرمانروایی بر سرا سر</a:t>
            </a:r>
            <a:r>
              <a:rPr kumimoji="0" lang="fa-IR" sz="48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B Nazanin" panose="00000400000000000000" pitchFamily="2" charset="-78"/>
              </a:rPr>
              <a:t> </a:t>
            </a:r>
            <a:r>
              <a:rPr kumimoji="0" lang="fa-IR" sz="4800" b="1" i="0" u="sng" strike="noStrike" kern="1200" cap="none" spc="0" normalizeH="0" baseline="0" noProof="0" dirty="0">
                <a:ln>
                  <a:noFill/>
                </a:ln>
                <a:solidFill>
                  <a:srgbClr val="CC6600"/>
                </a:solidFill>
                <a:effectLst>
                  <a:outerShdw blurRad="38100" dist="38100" dir="2700000" algn="tl">
                    <a:srgbClr val="000000">
                      <a:alpha val="43137"/>
                    </a:srgbClr>
                  </a:outerShdw>
                </a:effectLst>
                <a:uLnTx/>
                <a:uFillTx/>
                <a:latin typeface="Calibri" panose="020F0502020204030204"/>
                <a:ea typeface="+mn-ea"/>
                <a:cs typeface="B Nazanin" panose="00000400000000000000" pitchFamily="2" charset="-78"/>
              </a:rPr>
              <a:t>جهان</a:t>
            </a:r>
            <a:r>
              <a:rPr kumimoji="0" lang="fa-IR" sz="4800" b="0" i="0" u="none" strike="noStrike" kern="1200" cap="none" spc="0" normalizeH="0" baseline="0" noProof="0" dirty="0">
                <a:ln>
                  <a:noFill/>
                </a:ln>
                <a:solidFill>
                  <a:prstClr val="black"/>
                </a:solidFill>
                <a:effectLst/>
                <a:uLnTx/>
                <a:uFillTx/>
                <a:latin typeface="Calibri" panose="020F0502020204030204"/>
                <a:ea typeface="+mn-ea"/>
                <a:cs typeface="B Nazanin" panose="00000400000000000000" pitchFamily="2" charset="-78"/>
              </a:rPr>
              <a:t> </a:t>
            </a:r>
            <a:r>
              <a:rPr kumimoji="0" lang="fa-IR"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cs typeface="B Nazanin" panose="00000400000000000000" pitchFamily="2" charset="-78"/>
              </a:rPr>
              <a:t>هستیم. </a:t>
            </a:r>
            <a:endParaRPr lang="en-US" b="1" dirty="0">
              <a:solidFill>
                <a:srgbClr val="002060"/>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CCDEB751-8C68-4308-B6C7-E87A0B4EDE04}"/>
              </a:ext>
            </a:extLst>
          </p:cNvPr>
          <p:cNvPicPr>
            <a:picLocks noChangeAspect="1"/>
          </p:cNvPicPr>
          <p:nvPr/>
        </p:nvPicPr>
        <p:blipFill>
          <a:blip r:embed="rId4"/>
          <a:stretch>
            <a:fillRect/>
          </a:stretch>
        </p:blipFill>
        <p:spPr>
          <a:xfrm>
            <a:off x="862149" y="1791020"/>
            <a:ext cx="4715692" cy="4138621"/>
          </a:xfrm>
          <a:prstGeom prst="rect">
            <a:avLst/>
          </a:prstGeom>
          <a:ln>
            <a:solidFill>
              <a:schemeClr val="bg1">
                <a:lumMod val="95000"/>
              </a:schemeClr>
            </a:solidFill>
          </a:ln>
          <a:effectLst>
            <a:glow rad="101600">
              <a:schemeClr val="accent2">
                <a:satMod val="175000"/>
                <a:alpha val="40000"/>
              </a:schemeClr>
            </a:glow>
          </a:effectLst>
        </p:spPr>
      </p:pic>
      <p:sp>
        <p:nvSpPr>
          <p:cNvPr id="11" name="Rounded Rectangle 2">
            <a:extLst>
              <a:ext uri="{FF2B5EF4-FFF2-40B4-BE49-F238E27FC236}">
                <a16:creationId xmlns:a16="http://schemas.microsoft.com/office/drawing/2014/main" id="{4A8B234D-DF51-4A69-B43F-7FBE2A6123E7}"/>
              </a:ext>
            </a:extLst>
          </p:cNvPr>
          <p:cNvSpPr/>
          <p:nvPr/>
        </p:nvSpPr>
        <p:spPr>
          <a:xfrm>
            <a:off x="209549" y="152400"/>
            <a:ext cx="11744659" cy="65532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6735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06194" y="258396"/>
            <a:ext cx="4144223" cy="1009201"/>
          </a:xfrm>
        </p:spPr>
        <p:txBody>
          <a:bodyPr>
            <a:noAutofit/>
          </a:bodyPr>
          <a:lstStyle/>
          <a:p>
            <a:pPr algn="ctr" rtl="1"/>
            <a:r>
              <a:rPr lang="fa-IR" sz="5400" b="1" dirty="0">
                <a:solidFill>
                  <a:srgbClr val="FF0000"/>
                </a:solidFill>
                <a:cs typeface="B Nazanin" panose="00000400000000000000" pitchFamily="2" charset="-78"/>
              </a:rPr>
              <a:t>پروتکل دوازدهم </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9287" y="136156"/>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3579E82-1BA8-41FE-9CE4-DEE783C1C6A6}"/>
              </a:ext>
            </a:extLst>
          </p:cNvPr>
          <p:cNvSpPr txBox="1"/>
          <p:nvPr/>
        </p:nvSpPr>
        <p:spPr>
          <a:xfrm>
            <a:off x="6096000" y="1326991"/>
            <a:ext cx="5607432" cy="5394490"/>
          </a:xfrm>
          <a:prstGeom prst="rect">
            <a:avLst/>
          </a:prstGeom>
          <a:noFill/>
        </p:spPr>
        <p:txBody>
          <a:bodyPr wrap="square">
            <a:spAutoFit/>
          </a:bodyPr>
          <a:lstStyle/>
          <a:p>
            <a:pPr marL="0" marR="0" algn="justLow" rtl="1">
              <a:lnSpc>
                <a:spcPct val="107000"/>
              </a:lnSpc>
              <a:spcBef>
                <a:spcPts val="0"/>
              </a:spcBef>
              <a:spcAft>
                <a:spcPts val="800"/>
              </a:spcAft>
            </a:pPr>
            <a:r>
              <a:rPr lang="fa-IR" sz="4600" b="1" dirty="0">
                <a:solidFill>
                  <a:srgbClr val="002060"/>
                </a:solidFill>
                <a:effectLst>
                  <a:outerShdw blurRad="38100" dist="38100" dir="2700000" algn="tl">
                    <a:srgbClr val="000000">
                      <a:alpha val="43137"/>
                    </a:srgbClr>
                  </a:outerShdw>
                </a:effectLst>
                <a:cs typeface="B Nazanin" panose="00000400000000000000" pitchFamily="2" charset="-78"/>
              </a:rPr>
              <a:t>ازآنجایی که </a:t>
            </a:r>
            <a:r>
              <a:rPr lang="fa-IR" sz="4600" b="1" u="sng" dirty="0">
                <a:solidFill>
                  <a:srgbClr val="CC6600"/>
                </a:solidFill>
                <a:effectLst>
                  <a:outerShdw blurRad="38100" dist="38100" dir="2700000" algn="tl">
                    <a:srgbClr val="000000">
                      <a:alpha val="43137"/>
                    </a:srgbClr>
                  </a:outerShdw>
                </a:effectLst>
                <a:cs typeface="B Nazanin" panose="00000400000000000000" pitchFamily="2" charset="-78"/>
              </a:rPr>
              <a:t>مطبوعات</a:t>
            </a:r>
            <a:r>
              <a:rPr lang="fa-IR" sz="4600" dirty="0">
                <a:cs typeface="B Nazanin" panose="00000400000000000000" pitchFamily="2" charset="-78"/>
              </a:rPr>
              <a:t> </a:t>
            </a:r>
            <a:r>
              <a:rPr lang="fa-IR" sz="4600" b="1" dirty="0">
                <a:solidFill>
                  <a:srgbClr val="002060"/>
                </a:solidFill>
                <a:effectLst>
                  <a:outerShdw blurRad="38100" dist="38100" dir="2700000" algn="tl">
                    <a:srgbClr val="000000">
                      <a:alpha val="43137"/>
                    </a:srgbClr>
                  </a:outerShdw>
                </a:effectLst>
                <a:cs typeface="B Nazanin" panose="00000400000000000000" pitchFamily="2" charset="-78"/>
              </a:rPr>
              <a:t>نقش</a:t>
            </a:r>
            <a:r>
              <a:rPr lang="fa-IR" sz="4600" dirty="0">
                <a:cs typeface="B Nazanin" panose="00000400000000000000" pitchFamily="2" charset="-78"/>
              </a:rPr>
              <a:t> </a:t>
            </a:r>
            <a:r>
              <a:rPr lang="fa-IR" sz="4600" b="1" dirty="0">
                <a:solidFill>
                  <a:srgbClr val="002060"/>
                </a:solidFill>
                <a:effectLst>
                  <a:outerShdw blurRad="38100" dist="38100" dir="2700000" algn="tl">
                    <a:srgbClr val="000000">
                      <a:alpha val="43137"/>
                    </a:srgbClr>
                  </a:outerShdw>
                </a:effectLst>
                <a:cs typeface="B Nazanin" panose="00000400000000000000" pitchFamily="2" charset="-78"/>
              </a:rPr>
              <a:t>بسیاربزرگی دربرانگیختن و فرونشاندن</a:t>
            </a:r>
            <a:r>
              <a:rPr lang="fa-IR" sz="4600" dirty="0">
                <a:cs typeface="B Nazanin" panose="00000400000000000000" pitchFamily="2" charset="-78"/>
              </a:rPr>
              <a:t> </a:t>
            </a:r>
            <a:r>
              <a:rPr lang="fa-IR" sz="4600" b="1" u="sng" dirty="0">
                <a:solidFill>
                  <a:srgbClr val="CC6600"/>
                </a:solidFill>
                <a:effectLst>
                  <a:outerShdw blurRad="38100" dist="38100" dir="2700000" algn="tl">
                    <a:srgbClr val="000000">
                      <a:alpha val="43137"/>
                    </a:srgbClr>
                  </a:outerShdw>
                </a:effectLst>
                <a:cs typeface="B Nazanin" panose="00000400000000000000" pitchFamily="2" charset="-78"/>
              </a:rPr>
              <a:t>احساسات</a:t>
            </a:r>
            <a:r>
              <a:rPr lang="fa-IR" sz="4600" dirty="0">
                <a:cs typeface="B Nazanin" panose="00000400000000000000" pitchFamily="2" charset="-78"/>
              </a:rPr>
              <a:t> </a:t>
            </a:r>
            <a:r>
              <a:rPr lang="fa-IR" sz="4600" b="1" dirty="0">
                <a:solidFill>
                  <a:srgbClr val="002060"/>
                </a:solidFill>
                <a:effectLst>
                  <a:outerShdw blurRad="38100" dist="38100" dir="2700000" algn="tl">
                    <a:srgbClr val="000000">
                      <a:alpha val="43137"/>
                    </a:srgbClr>
                  </a:outerShdw>
                </a:effectLst>
                <a:cs typeface="B Nazanin" panose="00000400000000000000" pitchFamily="2" charset="-78"/>
              </a:rPr>
              <a:t>مردم دارند،لذا ما می توانیم به موقع از چنین احساساتی درجهت رسیدن به </a:t>
            </a:r>
            <a:r>
              <a:rPr lang="fa-IR" sz="4600" b="1" u="sng" dirty="0">
                <a:solidFill>
                  <a:srgbClr val="CC6600"/>
                </a:solidFill>
                <a:effectLst>
                  <a:outerShdw blurRad="38100" dist="38100" dir="2700000" algn="tl">
                    <a:srgbClr val="000000">
                      <a:alpha val="43137"/>
                    </a:srgbClr>
                  </a:outerShdw>
                </a:effectLst>
                <a:cs typeface="B Nazanin" panose="00000400000000000000" pitchFamily="2" charset="-78"/>
              </a:rPr>
              <a:t>اهدافمان</a:t>
            </a:r>
            <a:r>
              <a:rPr lang="fa-IR" sz="4600" dirty="0">
                <a:cs typeface="B Nazanin" panose="00000400000000000000" pitchFamily="2" charset="-78"/>
              </a:rPr>
              <a:t> </a:t>
            </a:r>
            <a:r>
              <a:rPr lang="fa-IR" sz="4600" b="1" dirty="0">
                <a:solidFill>
                  <a:srgbClr val="002060"/>
                </a:solidFill>
                <a:effectLst>
                  <a:outerShdw blurRad="38100" dist="38100" dir="2700000" algn="tl">
                    <a:srgbClr val="000000">
                      <a:alpha val="43137"/>
                    </a:srgbClr>
                  </a:outerShdw>
                </a:effectLst>
                <a:cs typeface="B Nazanin" panose="00000400000000000000" pitchFamily="2" charset="-78"/>
              </a:rPr>
              <a:t>استفاده</a:t>
            </a:r>
            <a:r>
              <a:rPr lang="fa-IR" sz="4600" dirty="0">
                <a:cs typeface="B Nazanin" panose="00000400000000000000" pitchFamily="2" charset="-78"/>
              </a:rPr>
              <a:t> </a:t>
            </a:r>
            <a:r>
              <a:rPr lang="fa-IR" sz="4600" b="1" dirty="0">
                <a:solidFill>
                  <a:srgbClr val="002060"/>
                </a:solidFill>
                <a:effectLst>
                  <a:outerShdw blurRad="38100" dist="38100" dir="2700000" algn="tl">
                    <a:srgbClr val="000000">
                      <a:alpha val="43137"/>
                    </a:srgbClr>
                  </a:outerShdw>
                </a:effectLst>
                <a:cs typeface="B Nazanin" panose="00000400000000000000" pitchFamily="2" charset="-78"/>
              </a:rPr>
              <a:t>کنیم. </a:t>
            </a:r>
            <a:endParaRPr lang="en-US" sz="4600" b="1" dirty="0">
              <a:solidFill>
                <a:srgbClr val="002060"/>
              </a:solidFill>
              <a:effectLst>
                <a:outerShdw blurRad="38100" dist="38100" dir="2700000" algn="tl">
                  <a:srgbClr val="000000">
                    <a:alpha val="43137"/>
                  </a:srgbClr>
                </a:outerShdw>
              </a:effectLst>
              <a:cs typeface="B Nazanin" panose="00000400000000000000" pitchFamily="2" charset="-78"/>
            </a:endParaRPr>
          </a:p>
        </p:txBody>
      </p:sp>
      <p:pic>
        <p:nvPicPr>
          <p:cNvPr id="9" name="Picture 8">
            <a:extLst>
              <a:ext uri="{FF2B5EF4-FFF2-40B4-BE49-F238E27FC236}">
                <a16:creationId xmlns:a16="http://schemas.microsoft.com/office/drawing/2014/main" id="{8C81C181-FAE1-441A-ACD4-FABAED93DD2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18" b="99505" l="1656" r="99007">
                        <a14:foregroundMark x1="37748" y1="19307" x2="20695" y2="18317"/>
                        <a14:foregroundMark x1="20695" y1="18317" x2="6954" y2="42327"/>
                        <a14:foregroundMark x1="6954" y1="42327" x2="11258" y2="53465"/>
                        <a14:foregroundMark x1="11258" y1="53465" x2="11258" y2="53465"/>
                        <a14:foregroundMark x1="20199" y1="19554" x2="27152" y2="31683"/>
                        <a14:foregroundMark x1="27152" y1="31683" x2="10265" y2="56683"/>
                        <a14:foregroundMark x1="10265" y1="56683" x2="1987" y2="50743"/>
                        <a14:foregroundMark x1="9603" y1="8168" x2="2318" y2="18069"/>
                        <a14:foregroundMark x1="2318" y1="18069" x2="8940" y2="28218"/>
                        <a14:foregroundMark x1="8940" y1="28218" x2="9437" y2="28218"/>
                        <a14:foregroundMark x1="1821" y1="8911" x2="21689" y2="9158"/>
                        <a14:foregroundMark x1="74485" y1="8430" x2="75497" y2="8416"/>
                        <a14:foregroundMark x1="63591" y1="8580" x2="71469" y2="8471"/>
                        <a14:foregroundMark x1="21689" y1="9158" x2="59550" y2="8636"/>
                        <a14:foregroundMark x1="75497" y1="8416" x2="76821" y2="8416"/>
                        <a14:foregroundMark x1="70199" y1="8416" x2="76159" y2="48267"/>
                        <a14:foregroundMark x1="76159" y1="48267" x2="76159" y2="48267"/>
                        <a14:foregroundMark x1="62583" y1="14356" x2="73179" y2="64851"/>
                        <a14:foregroundMark x1="95695" y1="8168" x2="96505" y2="91666"/>
                        <a14:foregroundMark x1="6023" y1="92213" x2="3146" y2="83416"/>
                        <a14:foregroundMark x1="3146" y1="83416" x2="20695" y2="61139"/>
                        <a14:foregroundMark x1="20695" y1="61139" x2="51159" y2="53713"/>
                        <a14:foregroundMark x1="51159" y1="53713" x2="58940" y2="71287"/>
                        <a14:foregroundMark x1="58940" y1="71287" x2="58940" y2="72277"/>
                        <a14:foregroundMark x1="71358" y1="56931" x2="51490" y2="78465"/>
                        <a14:foregroundMark x1="51490" y1="78465" x2="18874" y2="45297"/>
                        <a14:foregroundMark x1="18874" y1="45297" x2="50497" y2="50990"/>
                        <a14:foregroundMark x1="50497" y1="50990" x2="48179" y2="77723"/>
                        <a14:foregroundMark x1="48179" y1="77723" x2="48179" y2="77723"/>
                        <a14:foregroundMark x1="65066" y1="33663" x2="46854" y2="41337"/>
                        <a14:foregroundMark x1="46854" y1="41337" x2="38245" y2="24505"/>
                        <a14:foregroundMark x1="38245" y1="24505" x2="56954" y2="42574"/>
                        <a14:foregroundMark x1="56954" y1="42574" x2="57616" y2="48267"/>
                        <a14:foregroundMark x1="69868" y1="54950" x2="60762" y2="61139"/>
                        <a14:foregroundMark x1="60762" y1="61139" x2="44040" y2="20545"/>
                        <a14:foregroundMark x1="44040" y1="20545" x2="72848" y2="38861"/>
                        <a14:foregroundMark x1="72848" y1="38861" x2="70199" y2="56931"/>
                        <a14:foregroundMark x1="68377" y1="63119" x2="68046" y2="77228"/>
                        <a14:foregroundMark x1="68046" y1="77228" x2="28311" y2="87624"/>
                        <a14:foregroundMark x1="28311" y1="87624" x2="51821" y2="64851"/>
                        <a14:foregroundMark x1="51821" y1="64851" x2="58278" y2="81931"/>
                        <a14:foregroundMark x1="58278" y1="81931" x2="56954" y2="81931"/>
                        <a14:foregroundMark x1="32049" y1="92424" x2="19205" y2="80941"/>
                        <a14:foregroundMark x1="19205" y1="80941" x2="50662" y2="59653"/>
                        <a14:foregroundMark x1="50662" y1="59653" x2="43409" y2="92184"/>
                        <a14:foregroundMark x1="29636" y1="87129" x2="18543" y2="89109"/>
                        <a14:foregroundMark x1="18543" y1="89109" x2="25331" y2="63614"/>
                        <a14:foregroundMark x1="25331" y1="63614" x2="40066" y2="79703"/>
                        <a14:foregroundMark x1="40066" y1="79703" x2="28808" y2="80941"/>
                        <a14:foregroundMark x1="3286" y1="94227" x2="3307" y2="96619"/>
                        <a14:foregroundMark x1="2649" y1="21535" x2="3263" y2="91583"/>
                        <a14:foregroundMark x1="3625" y1="91927" x2="5132" y2="68069"/>
                        <a14:foregroundMark x1="3403" y1="95446" x2="3447" y2="94742"/>
                        <a14:foregroundMark x1="3332" y1="96567" x2="3362" y2="96089"/>
                        <a14:foregroundMark x1="3146" y1="99505" x2="3166" y2="99195"/>
                        <a14:foregroundMark x1="5132" y1="68069" x2="6954" y2="62376"/>
                        <a14:foregroundMark x1="89404" y1="40099" x2="90232" y2="61386"/>
                        <a14:foregroundMark x1="90232" y1="61386" x2="83940" y2="12376"/>
                        <a14:foregroundMark x1="83940" y1="12376" x2="92053" y2="41089"/>
                        <a14:foregroundMark x1="92053" y1="41089" x2="88079" y2="76980"/>
                        <a14:foregroundMark x1="87086" y1="82426" x2="73841" y2="50495"/>
                        <a14:foregroundMark x1="73841" y1="50495" x2="87748" y2="14604"/>
                        <a14:foregroundMark x1="87748" y1="14604" x2="89901" y2="61386"/>
                        <a14:foregroundMark x1="89901" y1="61386" x2="88079" y2="64851"/>
                        <a14:foregroundMark x1="86424" y1="33911" x2="83278" y2="57921"/>
                        <a14:foregroundMark x1="83278" y1="57921" x2="76656" y2="38861"/>
                        <a14:foregroundMark x1="76656" y1="38861" x2="91722" y2="60396"/>
                        <a14:foregroundMark x1="91722" y1="60396" x2="88907" y2="67822"/>
                        <a14:foregroundMark x1="95033" y1="72030" x2="82285" y2="69802"/>
                        <a14:foregroundMark x1="82285" y1="69802" x2="67219" y2="38119"/>
                        <a14:foregroundMark x1="67219" y1="38119" x2="83444" y2="12129"/>
                        <a14:foregroundMark x1="83444" y1="12129" x2="94702" y2="21287"/>
                        <a14:foregroundMark x1="94702" y1="21287" x2="94536" y2="63366"/>
                        <a14:foregroundMark x1="97020" y1="10891" x2="99172" y2="92327"/>
                        <a14:foregroundMark x1="72020" y1="68564" x2="79139" y2="47525"/>
                        <a14:foregroundMark x1="79139" y1="47525" x2="78642" y2="57178"/>
                        <a14:foregroundMark x1="78642" y1="57178" x2="79305" y2="57921"/>
                        <a14:foregroundMark x1="77649" y1="45792" x2="76159" y2="66337"/>
                        <a14:foregroundMark x1="76159" y1="66337" x2="75662" y2="51485"/>
                        <a14:foregroundMark x1="75662" y1="51485" x2="76325" y2="61139"/>
                        <a14:foregroundMark x1="76325" y1="61139" x2="76325" y2="61139"/>
                        <a14:foregroundMark x1="75497" y1="65842" x2="66887" y2="63119"/>
                        <a14:foregroundMark x1="68212" y1="51238" x2="52815" y2="39604"/>
                        <a14:foregroundMark x1="52815" y1="39604" x2="76656" y2="52970"/>
                        <a14:foregroundMark x1="76656" y1="52970" x2="71523" y2="66337"/>
                        <a14:foregroundMark x1="71523" y1="66337" x2="70530" y2="65594"/>
                        <a14:foregroundMark x1="76159" y1="73762" x2="70199" y2="64851"/>
                        <a14:foregroundMark x1="70199" y1="64851" x2="69536" y2="75495"/>
                        <a14:foregroundMark x1="69536" y1="75495" x2="68377" y2="73515"/>
                        <a14:foregroundMark x1="68046" y1="50495" x2="58775" y2="50495"/>
                        <a14:foregroundMark x1="58775" y1="50495" x2="73344" y2="24010"/>
                        <a14:foregroundMark x1="73344" y1="24010" x2="91722" y2="49257"/>
                        <a14:foregroundMark x1="91722" y1="49257" x2="68874" y2="63614"/>
                        <a14:foregroundMark x1="68874" y1="63614" x2="65894" y2="62376"/>
                        <a14:foregroundMark x1="97517" y1="13119" x2="85596" y2="17822"/>
                        <a14:foregroundMark x1="85596" y1="17822" x2="65563" y2="8663"/>
                        <a14:foregroundMark x1="91209" y1="6472" x2="94536" y2="6188"/>
                        <a14:foregroundMark x1="74269" y1="7919" x2="81940" y2="7264"/>
                        <a14:foregroundMark x1="65563" y1="8663" x2="68575" y2="8406"/>
                        <a14:foregroundMark x1="94536" y1="6188" x2="97517" y2="16089"/>
                        <a14:foregroundMark x1="97517" y1="16089" x2="95199" y2="24752"/>
                        <a14:foregroundMark x1="98344" y1="6931" x2="91138" y2="6640"/>
                        <a14:foregroundMark x1="6328" y1="7264" x2="6291" y2="8416"/>
                        <a14:foregroundMark x1="37583" y1="25990" x2="36258" y2="46287"/>
                        <a14:foregroundMark x1="36258" y1="46287" x2="41225" y2="46782"/>
                        <a14:foregroundMark x1="61921" y1="16584" x2="48344" y2="47525"/>
                        <a14:foregroundMark x1="48344" y1="47525" x2="48675" y2="45545"/>
                        <a14:foregroundMark x1="52649" y1="25248" x2="34272" y2="47030"/>
                        <a14:foregroundMark x1="34272" y1="47030" x2="34603" y2="43812"/>
                        <a14:foregroundMark x1="72517" y1="41832" x2="54801" y2="48762"/>
                        <a14:foregroundMark x1="54801" y1="48762" x2="35099" y2="15842"/>
                        <a14:foregroundMark x1="35099" y1="15842" x2="66722" y2="42079"/>
                        <a14:foregroundMark x1="66722" y1="42079" x2="54636" y2="53960"/>
                        <a14:foregroundMark x1="54636" y1="53960" x2="54636" y2="53960"/>
                        <a14:foregroundMark x1="66225" y1="33911" x2="63411" y2="24010"/>
                        <a14:foregroundMark x1="63411" y1="24010" x2="77152" y2="34653"/>
                        <a14:foregroundMark x1="77152" y1="34653" x2="74338" y2="41089"/>
                        <a14:foregroundMark x1="11755" y1="90594" x2="14404" y2="87624"/>
                        <a14:foregroundMark x1="13079" y1="89604" x2="6788" y2="88614"/>
                        <a14:foregroundMark x1="7314" y1="91154" x2="15232" y2="91584"/>
                        <a14:foregroundMark x1="6126" y1="91089" x2="7270" y2="91151"/>
                        <a14:backgroundMark x1="74899" y1="2475" x2="94702" y2="2475"/>
                        <a14:backgroundMark x1="3146" y1="2475" x2="6146" y2="2475"/>
                        <a14:backgroundMark x1="43225" y1="17391" x2="43109" y2="17819"/>
                        <a14:backgroundMark x1="44587" y1="12379" x2="43272" y2="17217"/>
                        <a14:backgroundMark x1="47682" y1="990" x2="47579" y2="1371"/>
                        <a14:backgroundMark x1="77483" y1="23820" x2="77483" y2="24031"/>
                        <a14:backgroundMark x1="77483" y1="17217" x2="77483" y2="19533"/>
                        <a14:backgroundMark x1="92411" y1="67110" x2="92613" y2="68236"/>
                        <a14:backgroundMark x1="74408" y1="68731" x2="74360" y2="68842"/>
                        <a14:backgroundMark x1="69642" y1="24258" x2="69631" y2="23909"/>
                        <a14:backgroundMark x1="4967" y1="2970" x2="14238" y2="2228"/>
                        <a14:backgroundMark x1="14238" y1="2228" x2="19205" y2="2228"/>
                        <a14:backgroundMark x1="9934" y1="3960" x2="27318" y2="4703"/>
                        <a14:backgroundMark x1="24338" y1="3465" x2="40728" y2="4950"/>
                        <a14:backgroundMark x1="40728" y1="4950" x2="56291" y2="4455"/>
                        <a14:backgroundMark x1="56291" y1="4455" x2="64901" y2="5693"/>
                        <a14:backgroundMark x1="71854" y1="3713" x2="92384" y2="3713"/>
                        <a14:backgroundMark x1="3808" y1="495" x2="9437" y2="3465"/>
                        <a14:backgroundMark x1="3642" y1="1485" x2="11424" y2="4455"/>
                        <a14:backgroundMark x1="11424" y1="4455" x2="12417" y2="3465"/>
                        <a14:backgroundMark x1="12583" y1="3713" x2="828" y2="3713"/>
                        <a14:backgroundMark x1="828" y1="3713" x2="5629" y2="2723"/>
                        <a14:backgroundMark x1="3808" y1="95545" x2="17219" y2="98267"/>
                        <a14:backgroundMark x1="17219" y1="98267" x2="33609" y2="95545"/>
                        <a14:backgroundMark x1="33609" y1="95545" x2="78808" y2="96535"/>
                        <a14:backgroundMark x1="78808" y1="96535" x2="93377" y2="93564"/>
                        <a14:backgroundMark x1="93377" y1="93564" x2="97020" y2="97030"/>
                        <a14:backgroundMark x1="58775" y1="3960" x2="73013" y2="4950"/>
                        <a14:backgroundMark x1="73013" y1="4950" x2="58775" y2="4703"/>
                        <a14:backgroundMark x1="93874" y1="98267" x2="95861" y2="95545"/>
                        <a14:backgroundMark x1="88245" y1="99752" x2="97848" y2="96040"/>
                        <a14:backgroundMark x1="97848" y1="96040" x2="97517" y2="97772"/>
                        <a14:backgroundMark x1="5464" y1="98020" x2="5795" y2="97030"/>
                        <a14:backgroundMark x1="4967" y1="97525" x2="6126" y2="95297"/>
                        <a14:backgroundMark x1="6291" y1="96535" x2="6457" y2="94802"/>
                        <a14:backgroundMark x1="5132" y1="96040" x2="3311" y2="94307"/>
                        <a14:backgroundMark x1="3808" y1="98020" x2="3311" y2="95050"/>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4507" y="1104312"/>
            <a:ext cx="5802156" cy="5263832"/>
          </a:xfrm>
          <a:prstGeom prst="roundRect">
            <a:avLst>
              <a:gd name="adj" fmla="val 20943"/>
            </a:avLst>
          </a:prstGeom>
        </p:spPr>
      </p:pic>
      <p:sp>
        <p:nvSpPr>
          <p:cNvPr id="11" name="Rounded Rectangle 2">
            <a:extLst>
              <a:ext uri="{FF2B5EF4-FFF2-40B4-BE49-F238E27FC236}">
                <a16:creationId xmlns:a16="http://schemas.microsoft.com/office/drawing/2014/main" id="{CECE0B45-BDD1-438F-9EE9-82C35D790C1E}"/>
              </a:ext>
            </a:extLst>
          </p:cNvPr>
          <p:cNvSpPr/>
          <p:nvPr/>
        </p:nvSpPr>
        <p:spPr>
          <a:xfrm>
            <a:off x="209549" y="152400"/>
            <a:ext cx="11744659" cy="65532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359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8" name="Group 7"/>
          <p:cNvGrpSpPr/>
          <p:nvPr/>
        </p:nvGrpSpPr>
        <p:grpSpPr>
          <a:xfrm>
            <a:off x="1" y="152400"/>
            <a:ext cx="11934825" cy="6705600"/>
            <a:chOff x="1" y="435470"/>
            <a:chExt cx="11560669" cy="6422530"/>
          </a:xfrm>
        </p:grpSpPr>
        <p:sp>
          <p:nvSpPr>
            <p:cNvPr id="6" name="Rounded Rectangle 5"/>
            <p:cNvSpPr/>
            <p:nvPr/>
          </p:nvSpPr>
          <p:spPr>
            <a:xfrm>
              <a:off x="286019" y="435470"/>
              <a:ext cx="11274651" cy="6249195"/>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6974515" y="273404"/>
            <a:ext cx="4144223" cy="1009201"/>
          </a:xfrm>
        </p:spPr>
        <p:txBody>
          <a:bodyPr>
            <a:noAutofit/>
          </a:bodyPr>
          <a:lstStyle/>
          <a:p>
            <a:pPr algn="ctr" rtl="1"/>
            <a:r>
              <a:rPr lang="fa-IR" sz="5400" b="1" dirty="0">
                <a:solidFill>
                  <a:srgbClr val="FF0000"/>
                </a:solidFill>
                <a:cs typeface="B Nazanin" panose="00000400000000000000" pitchFamily="2" charset="-78"/>
              </a:rPr>
              <a:t>پروتکل دوازدهم </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0372" y="179886"/>
            <a:ext cx="1081779" cy="13760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طرح اسلیم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51677"/>
            <a:ext cx="2190754" cy="1541624"/>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Extract 14">
            <a:extLst>
              <a:ext uri="{FF2B5EF4-FFF2-40B4-BE49-F238E27FC236}">
                <a16:creationId xmlns:a16="http://schemas.microsoft.com/office/drawing/2014/main" id="{B8129065-185E-4446-A71C-0BD2A82319D2}"/>
              </a:ext>
            </a:extLst>
          </p:cNvPr>
          <p:cNvSpPr/>
          <p:nvPr/>
        </p:nvSpPr>
        <p:spPr>
          <a:xfrm>
            <a:off x="4543211" y="1192977"/>
            <a:ext cx="7223760" cy="5055086"/>
          </a:xfrm>
          <a:prstGeom prst="flowChartExtract">
            <a:avLst/>
          </a:prstGeom>
          <a:gradFill flip="none" rotWithShape="1">
            <a:gsLst>
              <a:gs pos="100000">
                <a:srgbClr val="D6DEEE"/>
              </a:gs>
              <a:gs pos="61000">
                <a:srgbClr val="FED3C6"/>
              </a:gs>
              <a:gs pos="15000">
                <a:srgbClr val="FAD57A"/>
              </a:gs>
              <a:gs pos="28000">
                <a:schemeClr val="accent4">
                  <a:lumMod val="40000"/>
                  <a:lumOff val="60000"/>
                </a:schemeClr>
              </a:gs>
              <a:gs pos="89000">
                <a:schemeClr val="bg1">
                  <a:lumMod val="8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5F11E1B-F0FD-4514-AA01-35194964A8A5}"/>
              </a:ext>
            </a:extLst>
          </p:cNvPr>
          <p:cNvSpPr txBox="1"/>
          <p:nvPr/>
        </p:nvSpPr>
        <p:spPr>
          <a:xfrm>
            <a:off x="7801209" y="1273918"/>
            <a:ext cx="586302" cy="1569660"/>
          </a:xfrm>
          <a:prstGeom prst="rect">
            <a:avLst/>
          </a:prstGeom>
          <a:noFill/>
        </p:spPr>
        <p:txBody>
          <a:bodyPr wrap="square" rtlCol="0">
            <a:spAutoFit/>
          </a:bodyPr>
          <a:lstStyle/>
          <a:p>
            <a:pPr algn="ctr"/>
            <a:r>
              <a:rPr lang="fa-IR" sz="4800" b="1" dirty="0">
                <a:solidFill>
                  <a:srgbClr val="002060"/>
                </a:solidFill>
                <a:effectLst>
                  <a:outerShdw blurRad="38100" dist="38100" dir="2700000" algn="tl">
                    <a:srgbClr val="000000">
                      <a:alpha val="43137"/>
                    </a:srgbClr>
                  </a:outerShdw>
                </a:effectLst>
                <a:cs typeface="B Nazanin" panose="00000400000000000000" pitchFamily="2" charset="-78"/>
              </a:rPr>
              <a:t>از</a:t>
            </a:r>
          </a:p>
          <a:p>
            <a:pPr algn="ctr"/>
            <a:r>
              <a:rPr lang="fa-IR" sz="4800" b="1" dirty="0">
                <a:solidFill>
                  <a:srgbClr val="002060"/>
                </a:solidFill>
                <a:effectLst>
                  <a:outerShdw blurRad="38100" dist="38100" dir="2700000" algn="tl">
                    <a:srgbClr val="000000">
                      <a:alpha val="43137"/>
                    </a:srgbClr>
                  </a:outerShdw>
                </a:effectLst>
                <a:cs typeface="B Nazanin" panose="00000400000000000000" pitchFamily="2" charset="-78"/>
              </a:rPr>
              <a:t> </a:t>
            </a:r>
            <a:endParaRPr lang="en-US" sz="4800" b="1" dirty="0">
              <a:solidFill>
                <a:srgbClr val="002060"/>
              </a:solidFill>
              <a:effectLst>
                <a:outerShdw blurRad="38100" dist="38100" dir="2700000" algn="tl">
                  <a:srgbClr val="000000">
                    <a:alpha val="43137"/>
                  </a:srgbClr>
                </a:outerShdw>
              </a:effectLst>
              <a:cs typeface="B Nazanin" panose="00000400000000000000" pitchFamily="2" charset="-78"/>
            </a:endParaRPr>
          </a:p>
        </p:txBody>
      </p:sp>
      <p:sp>
        <p:nvSpPr>
          <p:cNvPr id="19" name="TextBox 18">
            <a:extLst>
              <a:ext uri="{FF2B5EF4-FFF2-40B4-BE49-F238E27FC236}">
                <a16:creationId xmlns:a16="http://schemas.microsoft.com/office/drawing/2014/main" id="{CDA08BE8-11BC-4BE4-B9F8-E56852B6842E}"/>
              </a:ext>
            </a:extLst>
          </p:cNvPr>
          <p:cNvSpPr txBox="1"/>
          <p:nvPr/>
        </p:nvSpPr>
        <p:spPr>
          <a:xfrm>
            <a:off x="6773029" y="1971959"/>
            <a:ext cx="2460260" cy="830997"/>
          </a:xfrm>
          <a:prstGeom prst="rect">
            <a:avLst/>
          </a:prstGeom>
          <a:noFill/>
        </p:spPr>
        <p:txBody>
          <a:bodyPr wrap="square" rtlCol="0">
            <a:spAutoFit/>
          </a:bodyPr>
          <a:lstStyle/>
          <a:p>
            <a:pPr algn="ctr"/>
            <a:r>
              <a:rPr lang="fa-IR" sz="4800" b="1" dirty="0">
                <a:solidFill>
                  <a:srgbClr val="002060"/>
                </a:solidFill>
                <a:effectLst>
                  <a:outerShdw blurRad="38100" dist="38100" dir="2700000" algn="tl">
                    <a:srgbClr val="000000">
                      <a:alpha val="43137"/>
                    </a:srgbClr>
                  </a:outerShdw>
                </a:effectLst>
                <a:cs typeface="B Nazanin" panose="00000400000000000000" pitchFamily="2" charset="-78"/>
              </a:rPr>
              <a:t>آنجایی </a:t>
            </a:r>
          </a:p>
        </p:txBody>
      </p:sp>
      <p:sp>
        <p:nvSpPr>
          <p:cNvPr id="20" name="TextBox 19">
            <a:extLst>
              <a:ext uri="{FF2B5EF4-FFF2-40B4-BE49-F238E27FC236}">
                <a16:creationId xmlns:a16="http://schemas.microsoft.com/office/drawing/2014/main" id="{4DBB2ECF-6ED9-40FB-ADAB-12FCDD95DE88}"/>
              </a:ext>
            </a:extLst>
          </p:cNvPr>
          <p:cNvSpPr txBox="1"/>
          <p:nvPr/>
        </p:nvSpPr>
        <p:spPr>
          <a:xfrm>
            <a:off x="6604867" y="2601156"/>
            <a:ext cx="2978987" cy="830997"/>
          </a:xfrm>
          <a:prstGeom prst="rect">
            <a:avLst/>
          </a:prstGeom>
          <a:noFill/>
        </p:spPr>
        <p:txBody>
          <a:bodyPr wrap="square" rtlCol="0">
            <a:spAutoFit/>
          </a:bodyPr>
          <a:lstStyle/>
          <a:p>
            <a:pPr algn="ctr"/>
            <a:r>
              <a:rPr lang="fa-IR" sz="4800" b="1" dirty="0">
                <a:solidFill>
                  <a:srgbClr val="002060"/>
                </a:solidFill>
                <a:effectLst>
                  <a:outerShdw blurRad="38100" dist="38100" dir="2700000" algn="tl">
                    <a:srgbClr val="000000">
                      <a:alpha val="43137"/>
                    </a:srgbClr>
                  </a:outerShdw>
                </a:effectLst>
                <a:cs typeface="B Nazanin" panose="00000400000000000000" pitchFamily="2" charset="-78"/>
              </a:rPr>
              <a:t>که اکثرمردم</a:t>
            </a:r>
            <a:endParaRPr lang="en-US" sz="4800" b="1" dirty="0">
              <a:solidFill>
                <a:srgbClr val="002060"/>
              </a:solidFill>
              <a:effectLst>
                <a:outerShdw blurRad="38100" dist="38100" dir="2700000" algn="tl">
                  <a:srgbClr val="000000">
                    <a:alpha val="43137"/>
                  </a:srgbClr>
                </a:outerShdw>
              </a:effectLst>
              <a:cs typeface="B Nazanin" panose="00000400000000000000" pitchFamily="2" charset="-78"/>
            </a:endParaRPr>
          </a:p>
        </p:txBody>
      </p:sp>
      <p:sp>
        <p:nvSpPr>
          <p:cNvPr id="23" name="TextBox 22">
            <a:extLst>
              <a:ext uri="{FF2B5EF4-FFF2-40B4-BE49-F238E27FC236}">
                <a16:creationId xmlns:a16="http://schemas.microsoft.com/office/drawing/2014/main" id="{DCF12224-5929-41C0-9AD0-CDAA56BE37A8}"/>
              </a:ext>
            </a:extLst>
          </p:cNvPr>
          <p:cNvSpPr txBox="1"/>
          <p:nvPr/>
        </p:nvSpPr>
        <p:spPr>
          <a:xfrm>
            <a:off x="6260925" y="3320982"/>
            <a:ext cx="3666870" cy="830997"/>
          </a:xfrm>
          <a:prstGeom prst="rect">
            <a:avLst/>
          </a:prstGeom>
          <a:noFill/>
        </p:spPr>
        <p:txBody>
          <a:bodyPr wrap="square" rtlCol="0">
            <a:spAutoFit/>
          </a:bodyPr>
          <a:lstStyle/>
          <a:p>
            <a:pPr algn="ctr"/>
            <a:r>
              <a:rPr lang="fa-IR" sz="4800" b="1" dirty="0">
                <a:solidFill>
                  <a:srgbClr val="002060"/>
                </a:solidFill>
                <a:effectLst>
                  <a:outerShdw blurRad="38100" dist="38100" dir="2700000" algn="tl">
                    <a:srgbClr val="000000">
                      <a:alpha val="43137"/>
                    </a:srgbClr>
                  </a:outerShdw>
                </a:effectLst>
                <a:cs typeface="B Nazanin" panose="00000400000000000000" pitchFamily="2" charset="-78"/>
              </a:rPr>
              <a:t>نمیدانند مطبوعات</a:t>
            </a:r>
            <a:endParaRPr lang="en-US" sz="4800" b="1" dirty="0">
              <a:solidFill>
                <a:srgbClr val="002060"/>
              </a:solidFill>
              <a:effectLst>
                <a:outerShdw blurRad="38100" dist="38100" dir="2700000" algn="tl">
                  <a:srgbClr val="000000">
                    <a:alpha val="43137"/>
                  </a:srgbClr>
                </a:outerShdw>
              </a:effectLst>
              <a:cs typeface="B Nazanin" panose="00000400000000000000" pitchFamily="2" charset="-78"/>
            </a:endParaRPr>
          </a:p>
        </p:txBody>
      </p:sp>
      <p:sp>
        <p:nvSpPr>
          <p:cNvPr id="24" name="TextBox 23">
            <a:extLst>
              <a:ext uri="{FF2B5EF4-FFF2-40B4-BE49-F238E27FC236}">
                <a16:creationId xmlns:a16="http://schemas.microsoft.com/office/drawing/2014/main" id="{3F6F37F4-59F8-4ACE-8DE3-2E8E8D2EE9F6}"/>
              </a:ext>
            </a:extLst>
          </p:cNvPr>
          <p:cNvSpPr txBox="1"/>
          <p:nvPr/>
        </p:nvSpPr>
        <p:spPr>
          <a:xfrm>
            <a:off x="5653698" y="3950179"/>
            <a:ext cx="4554044" cy="830997"/>
          </a:xfrm>
          <a:prstGeom prst="rect">
            <a:avLst/>
          </a:prstGeom>
          <a:noFill/>
        </p:spPr>
        <p:txBody>
          <a:bodyPr wrap="square" rtlCol="0">
            <a:spAutoFit/>
          </a:bodyPr>
          <a:lstStyle/>
          <a:p>
            <a:pPr algn="ctr"/>
            <a:r>
              <a:rPr lang="fa-IR" sz="4800" b="1" dirty="0">
                <a:solidFill>
                  <a:srgbClr val="002060"/>
                </a:solidFill>
                <a:effectLst>
                  <a:outerShdw blurRad="38100" dist="38100" dir="2700000" algn="tl">
                    <a:srgbClr val="000000">
                      <a:alpha val="43137"/>
                    </a:srgbClr>
                  </a:outerShdw>
                </a:effectLst>
                <a:cs typeface="B Nazanin" panose="00000400000000000000" pitchFamily="2" charset="-78"/>
              </a:rPr>
              <a:t>درخد مت چه کسانی  </a:t>
            </a:r>
            <a:endParaRPr lang="en-US" sz="4800" b="1" dirty="0">
              <a:solidFill>
                <a:srgbClr val="002060"/>
              </a:solidFill>
              <a:effectLst>
                <a:outerShdw blurRad="38100" dist="38100" dir="2700000" algn="tl">
                  <a:srgbClr val="000000">
                    <a:alpha val="43137"/>
                  </a:srgbClr>
                </a:outerShdw>
              </a:effectLst>
              <a:cs typeface="B Nazanin" panose="00000400000000000000" pitchFamily="2" charset="-78"/>
            </a:endParaRPr>
          </a:p>
        </p:txBody>
      </p:sp>
      <p:sp>
        <p:nvSpPr>
          <p:cNvPr id="25" name="TextBox 24">
            <a:extLst>
              <a:ext uri="{FF2B5EF4-FFF2-40B4-BE49-F238E27FC236}">
                <a16:creationId xmlns:a16="http://schemas.microsoft.com/office/drawing/2014/main" id="{C1472CE1-2529-4B31-9D95-C94A32C6093A}"/>
              </a:ext>
            </a:extLst>
          </p:cNvPr>
          <p:cNvSpPr txBox="1"/>
          <p:nvPr/>
        </p:nvSpPr>
        <p:spPr>
          <a:xfrm>
            <a:off x="4879150" y="4699228"/>
            <a:ext cx="6551882" cy="830997"/>
          </a:xfrm>
          <a:prstGeom prst="rect">
            <a:avLst/>
          </a:prstGeom>
          <a:noFill/>
        </p:spPr>
        <p:txBody>
          <a:bodyPr wrap="square" rtlCol="0">
            <a:spAutoFit/>
          </a:bodyPr>
          <a:lstStyle/>
          <a:p>
            <a:pPr algn="ctr"/>
            <a:r>
              <a:rPr lang="fa-IR" sz="4800" b="1" dirty="0">
                <a:solidFill>
                  <a:srgbClr val="002060"/>
                </a:solidFill>
                <a:effectLst>
                  <a:outerShdw blurRad="38100" dist="38100" dir="2700000" algn="tl">
                    <a:srgbClr val="000000">
                      <a:alpha val="43137"/>
                    </a:srgbClr>
                  </a:outerShdw>
                </a:effectLst>
                <a:cs typeface="B Nazanin" panose="00000400000000000000" pitchFamily="2" charset="-78"/>
              </a:rPr>
              <a:t>هستند،لذا ما آنها را به خدمت</a:t>
            </a:r>
            <a:endParaRPr lang="en-US" sz="4800" b="1" dirty="0">
              <a:solidFill>
                <a:srgbClr val="002060"/>
              </a:solidFill>
              <a:effectLst>
                <a:outerShdw blurRad="38100" dist="38100" dir="2700000" algn="tl">
                  <a:srgbClr val="000000">
                    <a:alpha val="43137"/>
                  </a:srgbClr>
                </a:outerShdw>
              </a:effectLst>
              <a:cs typeface="B Nazanin" panose="00000400000000000000" pitchFamily="2" charset="-78"/>
            </a:endParaRPr>
          </a:p>
        </p:txBody>
      </p:sp>
      <p:sp>
        <p:nvSpPr>
          <p:cNvPr id="26" name="TextBox 25">
            <a:extLst>
              <a:ext uri="{FF2B5EF4-FFF2-40B4-BE49-F238E27FC236}">
                <a16:creationId xmlns:a16="http://schemas.microsoft.com/office/drawing/2014/main" id="{B2C35331-6F6B-44BF-87FD-ED1CC7A73896}"/>
              </a:ext>
            </a:extLst>
          </p:cNvPr>
          <p:cNvSpPr txBox="1"/>
          <p:nvPr/>
        </p:nvSpPr>
        <p:spPr>
          <a:xfrm>
            <a:off x="6119867" y="5299202"/>
            <a:ext cx="3997799" cy="830997"/>
          </a:xfrm>
          <a:prstGeom prst="rect">
            <a:avLst/>
          </a:prstGeom>
          <a:noFill/>
        </p:spPr>
        <p:txBody>
          <a:bodyPr wrap="square" rtlCol="0">
            <a:spAutoFit/>
          </a:bodyPr>
          <a:lstStyle/>
          <a:p>
            <a:pPr algn="ctr"/>
            <a:r>
              <a:rPr lang="fa-IR" sz="4800" b="1" dirty="0">
                <a:solidFill>
                  <a:srgbClr val="002060"/>
                </a:solidFill>
                <a:effectLst>
                  <a:outerShdw blurRad="38100" dist="38100" dir="2700000" algn="tl">
                    <a:srgbClr val="000000">
                      <a:alpha val="43137"/>
                    </a:srgbClr>
                  </a:outerShdw>
                </a:effectLst>
                <a:cs typeface="B Nazanin" panose="00000400000000000000" pitchFamily="2" charset="-78"/>
              </a:rPr>
              <a:t>خود در می آوریم.</a:t>
            </a:r>
            <a:endParaRPr lang="en-US" sz="4800" b="1" dirty="0">
              <a:solidFill>
                <a:srgbClr val="002060"/>
              </a:solidFill>
              <a:effectLst>
                <a:outerShdw blurRad="38100" dist="38100" dir="2700000" algn="tl">
                  <a:srgbClr val="000000">
                    <a:alpha val="43137"/>
                  </a:srgbClr>
                </a:outerShdw>
              </a:effectLst>
              <a:cs typeface="B Nazanin" panose="00000400000000000000" pitchFamily="2" charset="-78"/>
            </a:endParaRPr>
          </a:p>
        </p:txBody>
      </p:sp>
      <p:pic>
        <p:nvPicPr>
          <p:cNvPr id="27" name="Picture 26">
            <a:extLst>
              <a:ext uri="{FF2B5EF4-FFF2-40B4-BE49-F238E27FC236}">
                <a16:creationId xmlns:a16="http://schemas.microsoft.com/office/drawing/2014/main" id="{D9F5EA3D-8C0D-477B-A449-2C5C21895927}"/>
              </a:ext>
            </a:extLst>
          </p:cNvPr>
          <p:cNvPicPr>
            <a:picLocks noChangeAspect="1"/>
          </p:cNvPicPr>
          <p:nvPr/>
        </p:nvPicPr>
        <p:blipFill>
          <a:blip r:embed="rId5"/>
          <a:stretch>
            <a:fillRect/>
          </a:stretch>
        </p:blipFill>
        <p:spPr>
          <a:xfrm rot="10800000">
            <a:off x="440628" y="1304641"/>
            <a:ext cx="7223760" cy="4943422"/>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1232261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Rounded Rectangle 9"/>
          <p:cNvSpPr/>
          <p:nvPr/>
        </p:nvSpPr>
        <p:spPr>
          <a:xfrm>
            <a:off x="238125" y="161925"/>
            <a:ext cx="11715750" cy="64770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F270ADF-BACF-473D-9ABC-5206347ADC4D}"/>
              </a:ext>
            </a:extLst>
          </p:cNvPr>
          <p:cNvSpPr txBox="1"/>
          <p:nvPr/>
        </p:nvSpPr>
        <p:spPr>
          <a:xfrm>
            <a:off x="1336161" y="1710807"/>
            <a:ext cx="10477500" cy="4154984"/>
          </a:xfrm>
          <a:prstGeom prst="rect">
            <a:avLst/>
          </a:prstGeom>
          <a:noFill/>
        </p:spPr>
        <p:txBody>
          <a:bodyPr wrap="square">
            <a:spAutoFit/>
          </a:bodyPr>
          <a:lstStyle/>
          <a:p>
            <a:pPr marL="685800" indent="-685800" algn="just" rtl="1">
              <a:buFont typeface="Wingdings" panose="05000000000000000000" pitchFamily="2" charset="2"/>
              <a:buChar char="v"/>
            </a:pPr>
            <a:r>
              <a:rPr lang="fa-IR" sz="4400" b="1" dirty="0">
                <a:solidFill>
                  <a:srgbClr val="002060"/>
                </a:solidFill>
                <a:cs typeface="B Nazanin" panose="00000400000000000000" pitchFamily="2" charset="-78"/>
              </a:rPr>
              <a:t>محتویات این کتاب ، در واقع متونی بودند که برای قرائت در جلسه ی بزرگان</a:t>
            </a:r>
            <a:r>
              <a:rPr lang="en-US" sz="4400" b="1" dirty="0">
                <a:solidFill>
                  <a:srgbClr val="002060"/>
                </a:solidFill>
                <a:cs typeface="B Nazanin" panose="00000400000000000000" pitchFamily="2" charset="-78"/>
              </a:rPr>
              <a:t> </a:t>
            </a:r>
            <a:r>
              <a:rPr lang="fa-IR" sz="4400" b="1" dirty="0">
                <a:solidFill>
                  <a:srgbClr val="002060"/>
                </a:solidFill>
                <a:cs typeface="B Nazanin" panose="00000400000000000000" pitchFamily="2" charset="-78"/>
              </a:rPr>
              <a:t>صهیونیسم</a:t>
            </a:r>
            <a:r>
              <a:rPr lang="en-US" sz="4400" b="1" dirty="0">
                <a:solidFill>
                  <a:srgbClr val="002060"/>
                </a:solidFill>
                <a:cs typeface="B Nazanin" panose="00000400000000000000" pitchFamily="2" charset="-78"/>
              </a:rPr>
              <a:t> </a:t>
            </a:r>
            <a:r>
              <a:rPr lang="fa-IR" sz="4400" b="1" dirty="0">
                <a:solidFill>
                  <a:srgbClr val="002060"/>
                </a:solidFill>
                <a:cs typeface="B Nazanin" panose="00000400000000000000" pitchFamily="2" charset="-78"/>
              </a:rPr>
              <a:t>درکنفرانسی درشهربال سوئیس درسال۱۸۹۷میلادی</a:t>
            </a:r>
            <a:r>
              <a:rPr lang="en-US" sz="4400" b="1" dirty="0">
                <a:solidFill>
                  <a:srgbClr val="002060"/>
                </a:solidFill>
                <a:cs typeface="B Nazanin" panose="00000400000000000000" pitchFamily="2" charset="-78"/>
              </a:rPr>
              <a:t> </a:t>
            </a:r>
            <a:r>
              <a:rPr lang="fa-IR" sz="4400" b="1" dirty="0">
                <a:solidFill>
                  <a:srgbClr val="002060"/>
                </a:solidFill>
                <a:cs typeface="B Nazanin" panose="00000400000000000000" pitchFamily="2" charset="-78"/>
              </a:rPr>
              <a:t>آماده شده بودکه باحمله ی پلیس مخفی روسیه ی تزاری،این اوراق سرقت میشوند</a:t>
            </a:r>
            <a:r>
              <a:rPr lang="en-US" sz="4400" b="1" dirty="0">
                <a:solidFill>
                  <a:srgbClr val="002060"/>
                </a:solidFill>
                <a:cs typeface="B Nazanin" panose="00000400000000000000" pitchFamily="2" charset="-78"/>
              </a:rPr>
              <a:t> </a:t>
            </a:r>
            <a:r>
              <a:rPr lang="fa-IR" sz="4400" b="1" dirty="0">
                <a:solidFill>
                  <a:srgbClr val="002060"/>
                </a:solidFill>
                <a:cs typeface="B Nazanin" panose="00000400000000000000" pitchFamily="2" charset="-78"/>
              </a:rPr>
              <a:t>ودرسال ۱۹۰۵ منتشر میشوند</a:t>
            </a:r>
            <a:r>
              <a:rPr lang="en-US" sz="4400" b="1" dirty="0">
                <a:solidFill>
                  <a:srgbClr val="002060"/>
                </a:solidFill>
                <a:cs typeface="B Nazanin" panose="00000400000000000000" pitchFamily="2" charset="-78"/>
              </a:rPr>
              <a:t>.</a:t>
            </a:r>
            <a:r>
              <a:rPr lang="fa-IR" sz="4400" b="1" dirty="0">
                <a:solidFill>
                  <a:srgbClr val="002060"/>
                </a:solidFill>
                <a:cs typeface="B Nazanin" panose="00000400000000000000" pitchFamily="2" charset="-78"/>
              </a:rPr>
              <a:t> </a:t>
            </a:r>
          </a:p>
        </p:txBody>
      </p:sp>
      <p:pic>
        <p:nvPicPr>
          <p:cNvPr id="12" name="Picture 11">
            <a:extLst>
              <a:ext uri="{FF2B5EF4-FFF2-40B4-BE49-F238E27FC236}">
                <a16:creationId xmlns:a16="http://schemas.microsoft.com/office/drawing/2014/main" id="{C5974129-3B33-404D-A61B-33233317897F}"/>
              </a:ext>
            </a:extLst>
          </p:cNvPr>
          <p:cNvPicPr>
            <a:picLocks noChangeAspect="1"/>
          </p:cNvPicPr>
          <p:nvPr/>
        </p:nvPicPr>
        <p:blipFill>
          <a:blip r:embed="rId3">
            <a:duotone>
              <a:prstClr val="black"/>
              <a:srgbClr val="FF0000">
                <a:tint val="45000"/>
                <a:satMod val="400000"/>
              </a:srgbClr>
            </a:duotone>
          </a:blip>
          <a:stretch>
            <a:fillRect/>
          </a:stretch>
        </p:blipFill>
        <p:spPr>
          <a:xfrm>
            <a:off x="8946636" y="992209"/>
            <a:ext cx="3007239" cy="371452"/>
          </a:xfrm>
          <a:prstGeom prst="rect">
            <a:avLst/>
          </a:prstGeom>
        </p:spPr>
      </p:pic>
      <p:sp>
        <p:nvSpPr>
          <p:cNvPr id="18" name="TextBox 17">
            <a:extLst>
              <a:ext uri="{FF2B5EF4-FFF2-40B4-BE49-F238E27FC236}">
                <a16:creationId xmlns:a16="http://schemas.microsoft.com/office/drawing/2014/main" id="{67606015-CD22-4DC1-BE4F-7A7A64C33F98}"/>
              </a:ext>
            </a:extLst>
          </p:cNvPr>
          <p:cNvSpPr txBox="1"/>
          <p:nvPr/>
        </p:nvSpPr>
        <p:spPr>
          <a:xfrm>
            <a:off x="8946636" y="161925"/>
            <a:ext cx="2867025" cy="923330"/>
          </a:xfrm>
          <a:prstGeom prst="rect">
            <a:avLst/>
          </a:prstGeom>
          <a:noFill/>
        </p:spPr>
        <p:txBody>
          <a:bodyPr wrap="square" rtlCol="0">
            <a:spAutoFit/>
          </a:bodyPr>
          <a:lstStyle/>
          <a:p>
            <a:r>
              <a:rPr lang="fa-IR" sz="5400" b="1" dirty="0">
                <a:solidFill>
                  <a:srgbClr val="FF0000"/>
                </a:solidFill>
                <a:cs typeface="B Nazanin" panose="00000400000000000000" pitchFamily="2" charset="-78"/>
              </a:rPr>
              <a:t>شرح کتاب </a:t>
            </a:r>
            <a:endParaRPr lang="en-US" sz="5400" b="1" dirty="0">
              <a:solidFill>
                <a:srgbClr val="FF0000"/>
              </a:solidFill>
              <a:cs typeface="B Nazanin" panose="00000400000000000000" pitchFamily="2" charset="-78"/>
            </a:endParaRPr>
          </a:p>
        </p:txBody>
      </p:sp>
      <p:pic>
        <p:nvPicPr>
          <p:cNvPr id="11" name="Picture 10" descr="Image result for طرح های اسلیمی">
            <a:extLst>
              <a:ext uri="{FF2B5EF4-FFF2-40B4-BE49-F238E27FC236}">
                <a16:creationId xmlns:a16="http://schemas.microsoft.com/office/drawing/2014/main" id="{00A6CAAF-B932-45EE-B238-63C1A927A84C}"/>
              </a:ext>
            </a:extLst>
          </p:cNvPr>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5400000">
            <a:off x="361375" y="4704116"/>
            <a:ext cx="1949570" cy="2323351"/>
          </a:xfrm>
          <a:prstGeom prst="rect">
            <a:avLst/>
          </a:prstGeom>
          <a:noFill/>
          <a:ln>
            <a:noFill/>
          </a:ln>
        </p:spPr>
      </p:pic>
    </p:spTree>
    <p:extLst>
      <p:ext uri="{BB962C8B-B14F-4D97-AF65-F5344CB8AC3E}">
        <p14:creationId xmlns:p14="http://schemas.microsoft.com/office/powerpoint/2010/main" val="154393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43200000">
                                      <p:cBhvr>
                                        <p:cTn id="6" dur="60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 y="4822504"/>
            <a:ext cx="2582625" cy="2035496"/>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80628" y="258396"/>
            <a:ext cx="4469789" cy="1009201"/>
          </a:xfrm>
        </p:spPr>
        <p:txBody>
          <a:bodyPr>
            <a:noAutofit/>
          </a:bodyPr>
          <a:lstStyle/>
          <a:p>
            <a:pPr algn="ctr" rtl="1"/>
            <a:r>
              <a:rPr lang="fa-IR" sz="5400" b="1" dirty="0">
                <a:solidFill>
                  <a:srgbClr val="FF0000"/>
                </a:solidFill>
                <a:cs typeface="B Nazanin" panose="00000400000000000000" pitchFamily="2" charset="-78"/>
              </a:rPr>
              <a:t>پروتکل دوازدهم </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9287" y="136156"/>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EA2C7DC-B28F-4D68-9471-53AC6A0BD14E}"/>
              </a:ext>
            </a:extLst>
          </p:cNvPr>
          <p:cNvSpPr txBox="1"/>
          <p:nvPr/>
        </p:nvSpPr>
        <p:spPr>
          <a:xfrm>
            <a:off x="5086351" y="1567055"/>
            <a:ext cx="6660454" cy="5115375"/>
          </a:xfrm>
          <a:prstGeom prst="rect">
            <a:avLst/>
          </a:prstGeom>
          <a:noFill/>
        </p:spPr>
        <p:txBody>
          <a:bodyPr wrap="square">
            <a:spAutoFit/>
          </a:bodyPr>
          <a:lstStyle/>
          <a:p>
            <a:pPr marL="0" marR="0" algn="justLow" rtl="1">
              <a:lnSpc>
                <a:spcPct val="107000"/>
              </a:lnSpc>
              <a:spcBef>
                <a:spcPts val="0"/>
              </a:spcBef>
              <a:spcAft>
                <a:spcPts val="800"/>
              </a:spcAft>
            </a:pPr>
            <a:r>
              <a:rPr lang="fa-IR" sz="43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اگرتدابیری راکه ما درمورد </a:t>
            </a:r>
            <a:r>
              <a:rPr lang="fa-IR" sz="43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مطبوعات</a:t>
            </a:r>
            <a:r>
              <a:rPr lang="fa-IR" sz="43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3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اندیشیده ایم به مرحله ی اجرا درآوریم،</a:t>
            </a:r>
            <a:r>
              <a:rPr lang="fa-IR" sz="43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ذهن</a:t>
            </a:r>
            <a:r>
              <a:rPr lang="fa-IR" sz="43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3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و</a:t>
            </a:r>
            <a:r>
              <a:rPr lang="fa-IR" sz="43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3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فکر</a:t>
            </a:r>
            <a:r>
              <a:rPr lang="fa-IR" sz="43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غیریهودیان به</a:t>
            </a:r>
            <a:r>
              <a:rPr lang="fa-IR" sz="43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3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تسخیرمان در می آید و آنان </a:t>
            </a:r>
            <a:r>
              <a:rPr lang="fa-IR" sz="43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وقایع</a:t>
            </a:r>
            <a:r>
              <a:rPr lang="fa-IR" sz="43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3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جهان را از پشت </a:t>
            </a:r>
            <a:r>
              <a:rPr lang="fa-IR" sz="43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عینکهای رنگینی</a:t>
            </a:r>
            <a:r>
              <a:rPr lang="fa-IR" sz="4300" b="1"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3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که ما به چشم آنها می گذاریم ، می نگرند </a:t>
            </a:r>
            <a:r>
              <a:rPr lang="fa-IR" sz="4300" b="1" kern="100" dirty="0">
                <a:solidFill>
                  <a:srgbClr val="002060"/>
                </a:solidFill>
                <a:effectLst/>
                <a:latin typeface="Calibri" panose="020F0502020204030204" pitchFamily="34" charset="0"/>
                <a:ea typeface="Times New Roman" panose="02020603050405020304" pitchFamily="18" charset="0"/>
                <a:cs typeface="B Nazanin" panose="00000400000000000000" pitchFamily="2" charset="-78"/>
              </a:rPr>
              <a:t>.</a:t>
            </a:r>
            <a:r>
              <a:rPr lang="fa-IR" sz="4300" kern="100" dirty="0">
                <a:effectLst/>
                <a:latin typeface="Calibri" panose="020F0502020204030204" pitchFamily="34" charset="0"/>
                <a:ea typeface="Times New Roman" panose="02020603050405020304" pitchFamily="18" charset="0"/>
                <a:cs typeface="B Nazanin" panose="00000400000000000000" pitchFamily="2" charset="-78"/>
              </a:rPr>
              <a:t> </a:t>
            </a:r>
            <a:endParaRPr lang="en-US" sz="4300" kern="100" dirty="0">
              <a:effectLst/>
              <a:latin typeface="Calibri" panose="020F0502020204030204" pitchFamily="34" charset="0"/>
              <a:ea typeface="Times New Roman" panose="02020603050405020304" pitchFamily="18" charset="0"/>
              <a:cs typeface="B Nazanin" panose="00000400000000000000" pitchFamily="2" charset="-78"/>
            </a:endParaRPr>
          </a:p>
          <a:p>
            <a:pPr marL="0" marR="0" algn="justLow" rtl="1">
              <a:lnSpc>
                <a:spcPct val="107000"/>
              </a:lnSpc>
              <a:spcBef>
                <a:spcPts val="0"/>
              </a:spcBef>
              <a:spcAft>
                <a:spcPts val="800"/>
              </a:spcAft>
            </a:pPr>
            <a:r>
              <a:rPr lang="fa-IR" sz="4300" kern="100" dirty="0">
                <a:effectLst/>
                <a:latin typeface="Calibri" panose="020F0502020204030204" pitchFamily="34" charset="0"/>
                <a:ea typeface="Times New Roman" panose="02020603050405020304" pitchFamily="18" charset="0"/>
                <a:cs typeface="B Nazanin" panose="00000400000000000000" pitchFamily="2" charset="-78"/>
              </a:rPr>
              <a:t> </a:t>
            </a:r>
            <a:endParaRPr lang="en-US" sz="4300" kern="100" dirty="0">
              <a:effectLst/>
              <a:latin typeface="Calibri" panose="020F0502020204030204" pitchFamily="34" charset="0"/>
              <a:ea typeface="Times New Roman" panose="02020603050405020304" pitchFamily="18" charset="0"/>
              <a:cs typeface="B Nazanin" panose="00000400000000000000" pitchFamily="2" charset="-78"/>
            </a:endParaRPr>
          </a:p>
        </p:txBody>
      </p:sp>
      <p:pic>
        <p:nvPicPr>
          <p:cNvPr id="3" name="Picture 2">
            <a:extLst>
              <a:ext uri="{FF2B5EF4-FFF2-40B4-BE49-F238E27FC236}">
                <a16:creationId xmlns:a16="http://schemas.microsoft.com/office/drawing/2014/main" id="{FC958A5A-6767-42A3-8651-EC60CAFDF983}"/>
              </a:ext>
            </a:extLst>
          </p:cNvPr>
          <p:cNvPicPr>
            <a:picLocks noChangeAspect="1"/>
          </p:cNvPicPr>
          <p:nvPr/>
        </p:nvPicPr>
        <p:blipFill>
          <a:blip r:embed="rId4"/>
          <a:stretch>
            <a:fillRect/>
          </a:stretch>
        </p:blipFill>
        <p:spPr>
          <a:xfrm>
            <a:off x="442198" y="1512190"/>
            <a:ext cx="2894997" cy="2230030"/>
          </a:xfrm>
          <a:prstGeom prst="roundRect">
            <a:avLst>
              <a:gd name="adj" fmla="val 19821"/>
            </a:avLst>
          </a:prstGeom>
          <a:ln>
            <a:noFill/>
          </a:ln>
          <a:effectLst>
            <a:glow rad="2286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A5B31E85-84C1-43AA-8C6D-EDE4D6DDB5F6}"/>
              </a:ext>
            </a:extLst>
          </p:cNvPr>
          <p:cNvPicPr>
            <a:picLocks noChangeAspect="1"/>
          </p:cNvPicPr>
          <p:nvPr/>
        </p:nvPicPr>
        <p:blipFill>
          <a:blip r:embed="rId5"/>
          <a:stretch>
            <a:fillRect/>
          </a:stretch>
        </p:blipFill>
        <p:spPr>
          <a:xfrm>
            <a:off x="395557" y="4329930"/>
            <a:ext cx="2894997" cy="2230030"/>
          </a:xfrm>
          <a:prstGeom prst="roundRect">
            <a:avLst>
              <a:gd name="adj" fmla="val 21714"/>
            </a:avLst>
          </a:prstGeom>
          <a:ln>
            <a:noFill/>
          </a:ln>
          <a:effectLst>
            <a:glow rad="2286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A122E747-82CB-46E1-99AB-58AD3AA87345}"/>
              </a:ext>
            </a:extLst>
          </p:cNvPr>
          <p:cNvPicPr>
            <a:picLocks noChangeAspect="1"/>
          </p:cNvPicPr>
          <p:nvPr/>
        </p:nvPicPr>
        <p:blipFill>
          <a:blip r:embed="rId6"/>
          <a:stretch>
            <a:fillRect/>
          </a:stretch>
        </p:blipFill>
        <p:spPr>
          <a:xfrm>
            <a:off x="1889697" y="2884538"/>
            <a:ext cx="3089181" cy="2560407"/>
          </a:xfrm>
          <a:prstGeom prst="ellipse">
            <a:avLst/>
          </a:prstGeom>
          <a:ln>
            <a:noFill/>
          </a:ln>
          <a:effectLst>
            <a:glow rad="2286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ounded Rectangle 2">
            <a:extLst>
              <a:ext uri="{FF2B5EF4-FFF2-40B4-BE49-F238E27FC236}">
                <a16:creationId xmlns:a16="http://schemas.microsoft.com/office/drawing/2014/main" id="{D822FF9C-63CC-433D-9E61-A195C4627176}"/>
              </a:ext>
            </a:extLst>
          </p:cNvPr>
          <p:cNvSpPr/>
          <p:nvPr/>
        </p:nvSpPr>
        <p:spPr>
          <a:xfrm>
            <a:off x="209549" y="152400"/>
            <a:ext cx="11744659" cy="65532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250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80628" y="258396"/>
            <a:ext cx="4469789" cy="1009201"/>
          </a:xfrm>
        </p:spPr>
        <p:txBody>
          <a:bodyPr>
            <a:noAutofit/>
          </a:bodyPr>
          <a:lstStyle/>
          <a:p>
            <a:pPr algn="ctr" rtl="1"/>
            <a:r>
              <a:rPr lang="fa-IR" sz="5400" b="1" dirty="0">
                <a:solidFill>
                  <a:srgbClr val="FF0000"/>
                </a:solidFill>
                <a:cs typeface="B Nazanin" panose="00000400000000000000" pitchFamily="2" charset="-78"/>
              </a:rPr>
              <a:t>پروتکل سیزدهم </a:t>
            </a:r>
            <a:endParaRPr lang="en-US" sz="5400" b="1" dirty="0">
              <a:solidFill>
                <a:srgbClr val="FF0000"/>
              </a:solidFill>
              <a:cs typeface="B Nazanin" panose="00000400000000000000" pitchFamily="2" charset="-78"/>
            </a:endParaRPr>
          </a:p>
        </p:txBody>
      </p:sp>
      <p:grpSp>
        <p:nvGrpSpPr>
          <p:cNvPr id="8" name="Group 7"/>
          <p:cNvGrpSpPr/>
          <p:nvPr/>
        </p:nvGrpSpPr>
        <p:grpSpPr>
          <a:xfrm>
            <a:off x="1" y="152400"/>
            <a:ext cx="11934825" cy="6705600"/>
            <a:chOff x="1" y="435470"/>
            <a:chExt cx="11560669" cy="6422530"/>
          </a:xfrm>
        </p:grpSpPr>
        <p:sp>
          <p:nvSpPr>
            <p:cNvPr id="6" name="Rounded Rectangle 5"/>
            <p:cNvSpPr/>
            <p:nvPr/>
          </p:nvSpPr>
          <p:spPr>
            <a:xfrm>
              <a:off x="286019" y="435470"/>
              <a:ext cx="11274651" cy="6249195"/>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9287" y="136156"/>
            <a:ext cx="1081779" cy="13760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طرح اسلیم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438091"/>
            <a:ext cx="1771651" cy="1455210"/>
          </a:xfrm>
          <a:prstGeom prst="rect">
            <a:avLst/>
          </a:prstGeom>
          <a:noFill/>
          <a:extLst>
            <a:ext uri="{909E8E84-426E-40DD-AFC4-6F175D3DCCD1}">
              <a14:hiddenFill xmlns:a14="http://schemas.microsoft.com/office/drawing/2010/main">
                <a:solidFill>
                  <a:srgbClr val="FFFFFF"/>
                </a:solidFill>
              </a14:hiddenFill>
            </a:ext>
          </a:extLst>
        </p:spPr>
      </p:pic>
      <p:sp>
        <p:nvSpPr>
          <p:cNvPr id="3" name="Callout: Left Arrow 2">
            <a:extLst>
              <a:ext uri="{FF2B5EF4-FFF2-40B4-BE49-F238E27FC236}">
                <a16:creationId xmlns:a16="http://schemas.microsoft.com/office/drawing/2014/main" id="{B338EECA-6069-4596-B363-99D4F06638BE}"/>
              </a:ext>
            </a:extLst>
          </p:cNvPr>
          <p:cNvSpPr/>
          <p:nvPr/>
        </p:nvSpPr>
        <p:spPr>
          <a:xfrm>
            <a:off x="5617879" y="1512190"/>
            <a:ext cx="5992836" cy="4637039"/>
          </a:xfrm>
          <a:custGeom>
            <a:avLst/>
            <a:gdLst>
              <a:gd name="connsiteX0" fmla="*/ 0 w 5992836"/>
              <a:gd name="connsiteY0" fmla="*/ 2318520 h 4637039"/>
              <a:gd name="connsiteX1" fmla="*/ 1498737 w 5992836"/>
              <a:gd name="connsiteY1" fmla="*/ 1282698 h 4637039"/>
              <a:gd name="connsiteX2" fmla="*/ 1498737 w 5992836"/>
              <a:gd name="connsiteY2" fmla="*/ 1948182 h 4637039"/>
              <a:gd name="connsiteX3" fmla="*/ 2098871 w 5992836"/>
              <a:gd name="connsiteY3" fmla="*/ 1948182 h 4637039"/>
              <a:gd name="connsiteX4" fmla="*/ 2098871 w 5992836"/>
              <a:gd name="connsiteY4" fmla="*/ 0 h 4637039"/>
              <a:gd name="connsiteX5" fmla="*/ 5992836 w 5992836"/>
              <a:gd name="connsiteY5" fmla="*/ 0 h 4637039"/>
              <a:gd name="connsiteX6" fmla="*/ 5992836 w 5992836"/>
              <a:gd name="connsiteY6" fmla="*/ 4637039 h 4637039"/>
              <a:gd name="connsiteX7" fmla="*/ 2098871 w 5992836"/>
              <a:gd name="connsiteY7" fmla="*/ 4637039 h 4637039"/>
              <a:gd name="connsiteX8" fmla="*/ 2098871 w 5992836"/>
              <a:gd name="connsiteY8" fmla="*/ 2688857 h 4637039"/>
              <a:gd name="connsiteX9" fmla="*/ 1498737 w 5992836"/>
              <a:gd name="connsiteY9" fmla="*/ 2688857 h 4637039"/>
              <a:gd name="connsiteX10" fmla="*/ 1498737 w 5992836"/>
              <a:gd name="connsiteY10" fmla="*/ 3354341 h 4637039"/>
              <a:gd name="connsiteX11" fmla="*/ 0 w 5992836"/>
              <a:gd name="connsiteY11" fmla="*/ 2318520 h 463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92836" h="4637039" fill="none" extrusionOk="0">
                <a:moveTo>
                  <a:pt x="0" y="2318520"/>
                </a:moveTo>
                <a:cubicBezTo>
                  <a:pt x="399279" y="1962798"/>
                  <a:pt x="1320835" y="1421113"/>
                  <a:pt x="1498737" y="1282698"/>
                </a:cubicBezTo>
                <a:cubicBezTo>
                  <a:pt x="1443911" y="1455148"/>
                  <a:pt x="1473417" y="1859064"/>
                  <a:pt x="1498737" y="1948182"/>
                </a:cubicBezTo>
                <a:cubicBezTo>
                  <a:pt x="1624677" y="1938803"/>
                  <a:pt x="1928153" y="1915313"/>
                  <a:pt x="2098871" y="1948182"/>
                </a:cubicBezTo>
                <a:cubicBezTo>
                  <a:pt x="2063443" y="1224647"/>
                  <a:pt x="2178626" y="668613"/>
                  <a:pt x="2098871" y="0"/>
                </a:cubicBezTo>
                <a:cubicBezTo>
                  <a:pt x="3087964" y="-71848"/>
                  <a:pt x="4730337" y="50351"/>
                  <a:pt x="5992836" y="0"/>
                </a:cubicBezTo>
                <a:cubicBezTo>
                  <a:pt x="6044045" y="1621574"/>
                  <a:pt x="6077218" y="2406585"/>
                  <a:pt x="5992836" y="4637039"/>
                </a:cubicBezTo>
                <a:cubicBezTo>
                  <a:pt x="4491162" y="4604746"/>
                  <a:pt x="2689762" y="4628269"/>
                  <a:pt x="2098871" y="4637039"/>
                </a:cubicBezTo>
                <a:cubicBezTo>
                  <a:pt x="2214055" y="3700626"/>
                  <a:pt x="2005786" y="2970523"/>
                  <a:pt x="2098871" y="2688857"/>
                </a:cubicBezTo>
                <a:cubicBezTo>
                  <a:pt x="1888136" y="2712108"/>
                  <a:pt x="1580528" y="2652571"/>
                  <a:pt x="1498737" y="2688857"/>
                </a:cubicBezTo>
                <a:cubicBezTo>
                  <a:pt x="1556984" y="2814731"/>
                  <a:pt x="1517535" y="3142941"/>
                  <a:pt x="1498737" y="3354341"/>
                </a:cubicBezTo>
                <a:cubicBezTo>
                  <a:pt x="1270525" y="3258122"/>
                  <a:pt x="714192" y="2729340"/>
                  <a:pt x="0" y="2318520"/>
                </a:cubicBezTo>
                <a:close/>
              </a:path>
              <a:path w="5992836" h="4637039" stroke="0" extrusionOk="0">
                <a:moveTo>
                  <a:pt x="0" y="2318520"/>
                </a:moveTo>
                <a:cubicBezTo>
                  <a:pt x="321469" y="2160916"/>
                  <a:pt x="937460" y="1827314"/>
                  <a:pt x="1498737" y="1282698"/>
                </a:cubicBezTo>
                <a:cubicBezTo>
                  <a:pt x="1554133" y="1403482"/>
                  <a:pt x="1453467" y="1869403"/>
                  <a:pt x="1498737" y="1948182"/>
                </a:cubicBezTo>
                <a:cubicBezTo>
                  <a:pt x="1653058" y="1907060"/>
                  <a:pt x="1835622" y="1924608"/>
                  <a:pt x="2098871" y="1948182"/>
                </a:cubicBezTo>
                <a:cubicBezTo>
                  <a:pt x="2124111" y="1360971"/>
                  <a:pt x="1972404" y="244855"/>
                  <a:pt x="2098871" y="0"/>
                </a:cubicBezTo>
                <a:cubicBezTo>
                  <a:pt x="3604733" y="33464"/>
                  <a:pt x="4691680" y="17541"/>
                  <a:pt x="5992836" y="0"/>
                </a:cubicBezTo>
                <a:cubicBezTo>
                  <a:pt x="6060251" y="1440847"/>
                  <a:pt x="6018198" y="3259380"/>
                  <a:pt x="5992836" y="4637039"/>
                </a:cubicBezTo>
                <a:cubicBezTo>
                  <a:pt x="4293559" y="4649052"/>
                  <a:pt x="3358253" y="4605391"/>
                  <a:pt x="2098871" y="4637039"/>
                </a:cubicBezTo>
                <a:cubicBezTo>
                  <a:pt x="2190575" y="3721974"/>
                  <a:pt x="2147114" y="2887458"/>
                  <a:pt x="2098871" y="2688857"/>
                </a:cubicBezTo>
                <a:cubicBezTo>
                  <a:pt x="1815961" y="2679877"/>
                  <a:pt x="1731863" y="2726480"/>
                  <a:pt x="1498737" y="2688857"/>
                </a:cubicBezTo>
                <a:cubicBezTo>
                  <a:pt x="1533146" y="3017759"/>
                  <a:pt x="1469812" y="3287637"/>
                  <a:pt x="1498737" y="3354341"/>
                </a:cubicBezTo>
                <a:cubicBezTo>
                  <a:pt x="1162763" y="3168283"/>
                  <a:pt x="580601" y="2735489"/>
                  <a:pt x="0" y="2318520"/>
                </a:cubicBezTo>
                <a:close/>
              </a:path>
            </a:pathLst>
          </a:custGeom>
          <a:solidFill>
            <a:srgbClr val="FBE5D6"/>
          </a:solidFill>
          <a:ln>
            <a:solidFill>
              <a:schemeClr val="accent1">
                <a:shade val="50000"/>
              </a:schemeClr>
            </a:solidFill>
            <a:extLst>
              <a:ext uri="{C807C97D-BFC1-408E-A445-0C87EB9F89A2}">
                <ask:lineSketchStyleProps xmlns:ask="http://schemas.microsoft.com/office/drawing/2018/sketchyshapes" sd="2909051711">
                  <a:prstGeom prst="leftArrowCallout">
                    <a:avLst>
                      <a:gd name="adj1" fmla="val 15973"/>
                      <a:gd name="adj2" fmla="val 22338"/>
                      <a:gd name="adj3" fmla="val 32321"/>
                      <a:gd name="adj4" fmla="val 6497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FCD04F8-AC3F-42C5-9332-5E062813C853}"/>
              </a:ext>
            </a:extLst>
          </p:cNvPr>
          <p:cNvSpPr txBox="1"/>
          <p:nvPr/>
        </p:nvSpPr>
        <p:spPr>
          <a:xfrm>
            <a:off x="7854657" y="1474918"/>
            <a:ext cx="3756058" cy="4637039"/>
          </a:xfrm>
          <a:prstGeom prst="rect">
            <a:avLst/>
          </a:prstGeom>
          <a:noFill/>
        </p:spPr>
        <p:txBody>
          <a:bodyPr wrap="square">
            <a:spAutoFit/>
          </a:bodyPr>
          <a:lstStyle/>
          <a:p>
            <a:pPr marL="0" marR="0" lvl="0" indent="0" algn="justLow" defTabSz="914400" rtl="1" eaLnBrk="1" fontAlgn="auto" latinLnBrk="0" hangingPunct="1">
              <a:lnSpc>
                <a:spcPct val="107000"/>
              </a:lnSpc>
              <a:spcBef>
                <a:spcPts val="0"/>
              </a:spcBef>
              <a:spcAft>
                <a:spcPts val="800"/>
              </a:spcAft>
              <a:buClrTx/>
              <a:buSzTx/>
              <a:buFontTx/>
              <a:buNone/>
              <a:tabLst/>
              <a:defRPr/>
            </a:pPr>
            <a:r>
              <a:rPr kumimoji="0" lang="fa-IR" sz="46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اصولاغیریهویان</a:t>
            </a:r>
            <a:r>
              <a:rPr kumimoji="0" lang="fa-IR" sz="4600" b="0"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B Nazanin" panose="00000400000000000000" pitchFamily="2" charset="-78"/>
              </a:rPr>
              <a:t> </a:t>
            </a:r>
            <a:r>
              <a:rPr kumimoji="0" lang="fa-IR" sz="46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افراد</a:t>
            </a:r>
            <a:r>
              <a:rPr kumimoji="0" lang="fa-IR" sz="4600" b="1" i="0" u="sng" strike="noStrike" kern="100" cap="none" spc="0" normalizeH="0" baseline="0" noProof="0" dirty="0">
                <a:ln>
                  <a:noFill/>
                </a:ln>
                <a:solidFill>
                  <a:srgbClr val="CC660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کوته فکری</a:t>
            </a:r>
            <a:r>
              <a:rPr kumimoji="0" lang="fa-IR" sz="4600" b="0"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B Nazanin" panose="00000400000000000000" pitchFamily="2" charset="-78"/>
              </a:rPr>
              <a:t> </a:t>
            </a:r>
            <a:r>
              <a:rPr kumimoji="0" lang="fa-IR" sz="46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هستندکه ازفهم پیش افتاده ترین مسائل سیاسی </a:t>
            </a:r>
            <a:r>
              <a:rPr kumimoji="0" lang="fa-IR" sz="4600" b="1" i="0" u="sng" strike="noStrike" kern="100" cap="none" spc="0" normalizeH="0" baseline="0" noProof="0" dirty="0">
                <a:ln>
                  <a:noFill/>
                </a:ln>
                <a:solidFill>
                  <a:srgbClr val="CC660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عاجزند</a:t>
            </a:r>
            <a:r>
              <a:rPr kumimoji="0" lang="fa-IR" sz="46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a:t>
            </a:r>
          </a:p>
        </p:txBody>
      </p:sp>
      <p:sp>
        <p:nvSpPr>
          <p:cNvPr id="12" name="Left Bracket 11">
            <a:extLst>
              <a:ext uri="{FF2B5EF4-FFF2-40B4-BE49-F238E27FC236}">
                <a16:creationId xmlns:a16="http://schemas.microsoft.com/office/drawing/2014/main" id="{FC4A24BF-A66B-458B-AB1E-ABB13A701532}"/>
              </a:ext>
            </a:extLst>
          </p:cNvPr>
          <p:cNvSpPr/>
          <p:nvPr/>
        </p:nvSpPr>
        <p:spPr>
          <a:xfrm>
            <a:off x="1579303" y="1211544"/>
            <a:ext cx="1938553" cy="5080934"/>
          </a:xfrm>
          <a:custGeom>
            <a:avLst/>
            <a:gdLst>
              <a:gd name="connsiteX0" fmla="*/ 1938553 w 1938553"/>
              <a:gd name="connsiteY0" fmla="*/ 5080934 h 5080934"/>
              <a:gd name="connsiteX1" fmla="*/ 0 w 1938553"/>
              <a:gd name="connsiteY1" fmla="*/ 4919394 h 5080934"/>
              <a:gd name="connsiteX2" fmla="*/ 0 w 1938553"/>
              <a:gd name="connsiteY2" fmla="*/ 161540 h 5080934"/>
              <a:gd name="connsiteX3" fmla="*/ 1938553 w 1938553"/>
              <a:gd name="connsiteY3" fmla="*/ 0 h 5080934"/>
              <a:gd name="connsiteX4" fmla="*/ 1938553 w 1938553"/>
              <a:gd name="connsiteY4" fmla="*/ 5080934 h 5080934"/>
              <a:gd name="connsiteX0" fmla="*/ 1938553 w 1938553"/>
              <a:gd name="connsiteY0" fmla="*/ 5080934 h 5080934"/>
              <a:gd name="connsiteX1" fmla="*/ 0 w 1938553"/>
              <a:gd name="connsiteY1" fmla="*/ 4919394 h 5080934"/>
              <a:gd name="connsiteX2" fmla="*/ 0 w 1938553"/>
              <a:gd name="connsiteY2" fmla="*/ 161540 h 5080934"/>
              <a:gd name="connsiteX3" fmla="*/ 1938553 w 1938553"/>
              <a:gd name="connsiteY3" fmla="*/ 0 h 5080934"/>
            </a:gdLst>
            <a:ahLst/>
            <a:cxnLst>
              <a:cxn ang="0">
                <a:pos x="connsiteX0" y="connsiteY0"/>
              </a:cxn>
              <a:cxn ang="0">
                <a:pos x="connsiteX1" y="connsiteY1"/>
              </a:cxn>
              <a:cxn ang="0">
                <a:pos x="connsiteX2" y="connsiteY2"/>
              </a:cxn>
              <a:cxn ang="0">
                <a:pos x="connsiteX3" y="connsiteY3"/>
              </a:cxn>
            </a:cxnLst>
            <a:rect l="l" t="t" r="r" b="b"/>
            <a:pathLst>
              <a:path w="1938553" h="5080934" stroke="0" extrusionOk="0">
                <a:moveTo>
                  <a:pt x="1938553" y="5080934"/>
                </a:moveTo>
                <a:cubicBezTo>
                  <a:pt x="883769" y="5073959"/>
                  <a:pt x="9591" y="5015839"/>
                  <a:pt x="0" y="4919394"/>
                </a:cubicBezTo>
                <a:cubicBezTo>
                  <a:pt x="-117355" y="3161823"/>
                  <a:pt x="-148053" y="2091519"/>
                  <a:pt x="0" y="161540"/>
                </a:cubicBezTo>
                <a:cubicBezTo>
                  <a:pt x="124078" y="87855"/>
                  <a:pt x="819139" y="70598"/>
                  <a:pt x="1938553" y="0"/>
                </a:cubicBezTo>
                <a:cubicBezTo>
                  <a:pt x="2083318" y="764160"/>
                  <a:pt x="1944706" y="4487303"/>
                  <a:pt x="1938553" y="5080934"/>
                </a:cubicBezTo>
                <a:close/>
              </a:path>
              <a:path w="1938553" h="5080934" fill="none" extrusionOk="0">
                <a:moveTo>
                  <a:pt x="1938553" y="5080934"/>
                </a:moveTo>
                <a:cubicBezTo>
                  <a:pt x="862884" y="5065681"/>
                  <a:pt x="-14700" y="5017874"/>
                  <a:pt x="0" y="4919394"/>
                </a:cubicBezTo>
                <a:cubicBezTo>
                  <a:pt x="-26996" y="3381335"/>
                  <a:pt x="-76288" y="1144012"/>
                  <a:pt x="0" y="161540"/>
                </a:cubicBezTo>
                <a:cubicBezTo>
                  <a:pt x="-74716" y="74909"/>
                  <a:pt x="898910" y="-85107"/>
                  <a:pt x="1938553" y="0"/>
                </a:cubicBezTo>
              </a:path>
              <a:path w="1938553" h="5080934" fill="none" stroke="0" extrusionOk="0">
                <a:moveTo>
                  <a:pt x="1938553" y="5080934"/>
                </a:moveTo>
                <a:cubicBezTo>
                  <a:pt x="858694" y="5082392"/>
                  <a:pt x="108" y="5019466"/>
                  <a:pt x="0" y="4919394"/>
                </a:cubicBezTo>
                <a:cubicBezTo>
                  <a:pt x="-141505" y="3843656"/>
                  <a:pt x="-158998" y="1620101"/>
                  <a:pt x="0" y="161540"/>
                </a:cubicBezTo>
                <a:cubicBezTo>
                  <a:pt x="-3115" y="146754"/>
                  <a:pt x="919197" y="-15071"/>
                  <a:pt x="1938553" y="0"/>
                </a:cubicBezTo>
              </a:path>
            </a:pathLst>
          </a:custGeom>
          <a:solidFill>
            <a:srgbClr val="FED3C6"/>
          </a:solidFill>
          <a:ln>
            <a:extLst>
              <a:ext uri="{C807C97D-BFC1-408E-A445-0C87EB9F89A2}">
                <ask:lineSketchStyleProps xmlns:ask="http://schemas.microsoft.com/office/drawing/2018/sketchyshapes" sd="2557071305">
                  <a:prstGeom prst="leftBracket">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ket 12">
            <a:extLst>
              <a:ext uri="{FF2B5EF4-FFF2-40B4-BE49-F238E27FC236}">
                <a16:creationId xmlns:a16="http://schemas.microsoft.com/office/drawing/2014/main" id="{240A5912-54BC-4C65-B122-FBDCD53C8A0C}"/>
              </a:ext>
            </a:extLst>
          </p:cNvPr>
          <p:cNvSpPr/>
          <p:nvPr/>
        </p:nvSpPr>
        <p:spPr>
          <a:xfrm flipH="1" flipV="1">
            <a:off x="3500674" y="1211544"/>
            <a:ext cx="2063733" cy="5080933"/>
          </a:xfrm>
          <a:custGeom>
            <a:avLst/>
            <a:gdLst>
              <a:gd name="connsiteX0" fmla="*/ 2063733 w 2063733"/>
              <a:gd name="connsiteY0" fmla="*/ 5080933 h 5080933"/>
              <a:gd name="connsiteX1" fmla="*/ 0 w 2063733"/>
              <a:gd name="connsiteY1" fmla="*/ 4908962 h 5080933"/>
              <a:gd name="connsiteX2" fmla="*/ 0 w 2063733"/>
              <a:gd name="connsiteY2" fmla="*/ 171971 h 5080933"/>
              <a:gd name="connsiteX3" fmla="*/ 2063733 w 2063733"/>
              <a:gd name="connsiteY3" fmla="*/ 0 h 5080933"/>
              <a:gd name="connsiteX4" fmla="*/ 2063733 w 2063733"/>
              <a:gd name="connsiteY4" fmla="*/ 5080933 h 5080933"/>
              <a:gd name="connsiteX0" fmla="*/ 2063733 w 2063733"/>
              <a:gd name="connsiteY0" fmla="*/ 5080933 h 5080933"/>
              <a:gd name="connsiteX1" fmla="*/ 0 w 2063733"/>
              <a:gd name="connsiteY1" fmla="*/ 4908962 h 5080933"/>
              <a:gd name="connsiteX2" fmla="*/ 0 w 2063733"/>
              <a:gd name="connsiteY2" fmla="*/ 171971 h 5080933"/>
              <a:gd name="connsiteX3" fmla="*/ 2063733 w 2063733"/>
              <a:gd name="connsiteY3" fmla="*/ 0 h 5080933"/>
            </a:gdLst>
            <a:ahLst/>
            <a:cxnLst>
              <a:cxn ang="0">
                <a:pos x="connsiteX0" y="connsiteY0"/>
              </a:cxn>
              <a:cxn ang="0">
                <a:pos x="connsiteX1" y="connsiteY1"/>
              </a:cxn>
              <a:cxn ang="0">
                <a:pos x="connsiteX2" y="connsiteY2"/>
              </a:cxn>
              <a:cxn ang="0">
                <a:pos x="connsiteX3" y="connsiteY3"/>
              </a:cxn>
            </a:cxnLst>
            <a:rect l="l" t="t" r="r" b="b"/>
            <a:pathLst>
              <a:path w="2063733" h="5080933" stroke="0" extrusionOk="0">
                <a:moveTo>
                  <a:pt x="2063733" y="5080933"/>
                </a:moveTo>
                <a:cubicBezTo>
                  <a:pt x="928741" y="5079174"/>
                  <a:pt x="2884" y="4999708"/>
                  <a:pt x="0" y="4908962"/>
                </a:cubicBezTo>
                <a:cubicBezTo>
                  <a:pt x="97348" y="2587237"/>
                  <a:pt x="109521" y="1587017"/>
                  <a:pt x="0" y="171971"/>
                </a:cubicBezTo>
                <a:cubicBezTo>
                  <a:pt x="-128900" y="-1242"/>
                  <a:pt x="911761" y="14381"/>
                  <a:pt x="2063733" y="0"/>
                </a:cubicBezTo>
                <a:cubicBezTo>
                  <a:pt x="2205030" y="2423724"/>
                  <a:pt x="2122483" y="3056561"/>
                  <a:pt x="2063733" y="5080933"/>
                </a:cubicBezTo>
                <a:close/>
              </a:path>
              <a:path w="2063733" h="5080933" fill="none" extrusionOk="0">
                <a:moveTo>
                  <a:pt x="2063733" y="5080933"/>
                </a:moveTo>
                <a:cubicBezTo>
                  <a:pt x="925339" y="5081980"/>
                  <a:pt x="-7072" y="5017940"/>
                  <a:pt x="0" y="4908962"/>
                </a:cubicBezTo>
                <a:cubicBezTo>
                  <a:pt x="-22751" y="3402421"/>
                  <a:pt x="105357" y="1044551"/>
                  <a:pt x="0" y="171971"/>
                </a:cubicBezTo>
                <a:cubicBezTo>
                  <a:pt x="12658" y="79848"/>
                  <a:pt x="931408" y="123549"/>
                  <a:pt x="2063733" y="0"/>
                </a:cubicBezTo>
              </a:path>
              <a:path w="2063733" h="5080933" fill="none" stroke="0" extrusionOk="0">
                <a:moveTo>
                  <a:pt x="2063733" y="5080933"/>
                </a:moveTo>
                <a:cubicBezTo>
                  <a:pt x="922529" y="5079214"/>
                  <a:pt x="-2690" y="4994101"/>
                  <a:pt x="0" y="4908962"/>
                </a:cubicBezTo>
                <a:cubicBezTo>
                  <a:pt x="136996" y="3451891"/>
                  <a:pt x="-61027" y="1083197"/>
                  <a:pt x="0" y="171971"/>
                </a:cubicBezTo>
                <a:cubicBezTo>
                  <a:pt x="-111742" y="156752"/>
                  <a:pt x="864644" y="-3193"/>
                  <a:pt x="2063733" y="0"/>
                </a:cubicBezTo>
              </a:path>
            </a:pathLst>
          </a:custGeom>
          <a:solidFill>
            <a:srgbClr val="FED3C6"/>
          </a:solidFill>
          <a:ln>
            <a:extLst>
              <a:ext uri="{C807C97D-BFC1-408E-A445-0C87EB9F89A2}">
                <ask:lineSketchStyleProps xmlns:ask="http://schemas.microsoft.com/office/drawing/2018/sketchyshapes" sd="432955299">
                  <a:prstGeom prst="leftBracket">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7389C97D-C380-48CD-B02A-505F069C8F44}"/>
              </a:ext>
            </a:extLst>
          </p:cNvPr>
          <p:cNvSpPr txBox="1"/>
          <p:nvPr/>
        </p:nvSpPr>
        <p:spPr>
          <a:xfrm>
            <a:off x="1635960" y="1211544"/>
            <a:ext cx="3786256" cy="5163786"/>
          </a:xfrm>
          <a:prstGeom prst="rect">
            <a:avLst/>
          </a:prstGeom>
          <a:noFill/>
        </p:spPr>
        <p:txBody>
          <a:bodyPr wrap="square">
            <a:spAutoFit/>
          </a:bodyPr>
          <a:lstStyle/>
          <a:p>
            <a:pPr marL="0" marR="0" algn="justLow" rtl="1">
              <a:lnSpc>
                <a:spcPct val="107000"/>
              </a:lnSpc>
              <a:spcBef>
                <a:spcPts val="0"/>
              </a:spcBef>
              <a:spcAft>
                <a:spcPts val="800"/>
              </a:spcAft>
            </a:pP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هدف ما ازآنچه گفته شد این است که بایدافکار</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توده مردم</a:t>
            </a:r>
            <a:r>
              <a:rPr lang="fa-IR" sz="4400" b="1"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را جلب کنیم و در نتیجه ی آن کار خودمان را تسهیل کنیم .  </a:t>
            </a:r>
            <a:endParaRPr lang="en-US"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38912196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91644" y="258396"/>
            <a:ext cx="4258774" cy="1009201"/>
          </a:xfrm>
        </p:spPr>
        <p:txBody>
          <a:bodyPr>
            <a:noAutofit/>
          </a:bodyPr>
          <a:lstStyle/>
          <a:p>
            <a:pPr algn="ctr" rtl="1"/>
            <a:r>
              <a:rPr lang="fa-IR" sz="5400" b="1" dirty="0">
                <a:solidFill>
                  <a:srgbClr val="FF0000"/>
                </a:solidFill>
                <a:cs typeface="B Nazanin" panose="00000400000000000000" pitchFamily="2" charset="-78"/>
              </a:rPr>
              <a:t>پروتکل سیزدهم </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9287" y="136156"/>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932387C-5A47-484C-9E1F-A53F573267CB}"/>
              </a:ext>
            </a:extLst>
          </p:cNvPr>
          <p:cNvSpPr txBox="1"/>
          <p:nvPr/>
        </p:nvSpPr>
        <p:spPr>
          <a:xfrm>
            <a:off x="5143400" y="1828063"/>
            <a:ext cx="6499733" cy="4154984"/>
          </a:xfrm>
          <a:custGeom>
            <a:avLst/>
            <a:gdLst>
              <a:gd name="connsiteX0" fmla="*/ 0 w 6499733"/>
              <a:gd name="connsiteY0" fmla="*/ 0 h 4154984"/>
              <a:gd name="connsiteX1" fmla="*/ 655882 w 6499733"/>
              <a:gd name="connsiteY1" fmla="*/ 0 h 4154984"/>
              <a:gd name="connsiteX2" fmla="*/ 1311764 w 6499733"/>
              <a:gd name="connsiteY2" fmla="*/ 0 h 4154984"/>
              <a:gd name="connsiteX3" fmla="*/ 1837652 w 6499733"/>
              <a:gd name="connsiteY3" fmla="*/ 0 h 4154984"/>
              <a:gd name="connsiteX4" fmla="*/ 2233545 w 6499733"/>
              <a:gd name="connsiteY4" fmla="*/ 0 h 4154984"/>
              <a:gd name="connsiteX5" fmla="*/ 2759432 w 6499733"/>
              <a:gd name="connsiteY5" fmla="*/ 0 h 4154984"/>
              <a:gd name="connsiteX6" fmla="*/ 3415314 w 6499733"/>
              <a:gd name="connsiteY6" fmla="*/ 0 h 4154984"/>
              <a:gd name="connsiteX7" fmla="*/ 3876204 w 6499733"/>
              <a:gd name="connsiteY7" fmla="*/ 0 h 4154984"/>
              <a:gd name="connsiteX8" fmla="*/ 4597084 w 6499733"/>
              <a:gd name="connsiteY8" fmla="*/ 0 h 4154984"/>
              <a:gd name="connsiteX9" fmla="*/ 5317963 w 6499733"/>
              <a:gd name="connsiteY9" fmla="*/ 0 h 4154984"/>
              <a:gd name="connsiteX10" fmla="*/ 5778854 w 6499733"/>
              <a:gd name="connsiteY10" fmla="*/ 0 h 4154984"/>
              <a:gd name="connsiteX11" fmla="*/ 6499733 w 6499733"/>
              <a:gd name="connsiteY11" fmla="*/ 0 h 4154984"/>
              <a:gd name="connsiteX12" fmla="*/ 6499733 w 6499733"/>
              <a:gd name="connsiteY12" fmla="*/ 676669 h 4154984"/>
              <a:gd name="connsiteX13" fmla="*/ 6499733 w 6499733"/>
              <a:gd name="connsiteY13" fmla="*/ 1270238 h 4154984"/>
              <a:gd name="connsiteX14" fmla="*/ 6499733 w 6499733"/>
              <a:gd name="connsiteY14" fmla="*/ 1780707 h 4154984"/>
              <a:gd name="connsiteX15" fmla="*/ 6499733 w 6499733"/>
              <a:gd name="connsiteY15" fmla="*/ 2374277 h 4154984"/>
              <a:gd name="connsiteX16" fmla="*/ 6499733 w 6499733"/>
              <a:gd name="connsiteY16" fmla="*/ 3009396 h 4154984"/>
              <a:gd name="connsiteX17" fmla="*/ 6499733 w 6499733"/>
              <a:gd name="connsiteY17" fmla="*/ 3644515 h 4154984"/>
              <a:gd name="connsiteX18" fmla="*/ 6499733 w 6499733"/>
              <a:gd name="connsiteY18" fmla="*/ 4154984 h 4154984"/>
              <a:gd name="connsiteX19" fmla="*/ 5843851 w 6499733"/>
              <a:gd name="connsiteY19" fmla="*/ 4154984 h 4154984"/>
              <a:gd name="connsiteX20" fmla="*/ 5187969 w 6499733"/>
              <a:gd name="connsiteY20" fmla="*/ 4154984 h 4154984"/>
              <a:gd name="connsiteX21" fmla="*/ 4467089 w 6499733"/>
              <a:gd name="connsiteY21" fmla="*/ 4154984 h 4154984"/>
              <a:gd name="connsiteX22" fmla="*/ 4006199 w 6499733"/>
              <a:gd name="connsiteY22" fmla="*/ 4154984 h 4154984"/>
              <a:gd name="connsiteX23" fmla="*/ 3480312 w 6499733"/>
              <a:gd name="connsiteY23" fmla="*/ 4154984 h 4154984"/>
              <a:gd name="connsiteX24" fmla="*/ 2824429 w 6499733"/>
              <a:gd name="connsiteY24" fmla="*/ 4154984 h 4154984"/>
              <a:gd name="connsiteX25" fmla="*/ 2233545 w 6499733"/>
              <a:gd name="connsiteY25" fmla="*/ 4154984 h 4154984"/>
              <a:gd name="connsiteX26" fmla="*/ 1512665 w 6499733"/>
              <a:gd name="connsiteY26" fmla="*/ 4154984 h 4154984"/>
              <a:gd name="connsiteX27" fmla="*/ 1051775 w 6499733"/>
              <a:gd name="connsiteY27" fmla="*/ 4154984 h 4154984"/>
              <a:gd name="connsiteX28" fmla="*/ 525887 w 6499733"/>
              <a:gd name="connsiteY28" fmla="*/ 4154984 h 4154984"/>
              <a:gd name="connsiteX29" fmla="*/ 0 w 6499733"/>
              <a:gd name="connsiteY29" fmla="*/ 4154984 h 4154984"/>
              <a:gd name="connsiteX30" fmla="*/ 0 w 6499733"/>
              <a:gd name="connsiteY30" fmla="*/ 3602965 h 4154984"/>
              <a:gd name="connsiteX31" fmla="*/ 0 w 6499733"/>
              <a:gd name="connsiteY31" fmla="*/ 3050945 h 4154984"/>
              <a:gd name="connsiteX32" fmla="*/ 0 w 6499733"/>
              <a:gd name="connsiteY32" fmla="*/ 2415826 h 4154984"/>
              <a:gd name="connsiteX33" fmla="*/ 0 w 6499733"/>
              <a:gd name="connsiteY33" fmla="*/ 1863807 h 4154984"/>
              <a:gd name="connsiteX34" fmla="*/ 0 w 6499733"/>
              <a:gd name="connsiteY34" fmla="*/ 1311788 h 4154984"/>
              <a:gd name="connsiteX35" fmla="*/ 0 w 6499733"/>
              <a:gd name="connsiteY35" fmla="*/ 635119 h 4154984"/>
              <a:gd name="connsiteX36" fmla="*/ 0 w 6499733"/>
              <a:gd name="connsiteY36" fmla="*/ 0 h 41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499733" h="4154984" extrusionOk="0">
                <a:moveTo>
                  <a:pt x="0" y="0"/>
                </a:moveTo>
                <a:cubicBezTo>
                  <a:pt x="169410" y="-65497"/>
                  <a:pt x="433227" y="57840"/>
                  <a:pt x="655882" y="0"/>
                </a:cubicBezTo>
                <a:cubicBezTo>
                  <a:pt x="878537" y="-57840"/>
                  <a:pt x="1154236" y="59465"/>
                  <a:pt x="1311764" y="0"/>
                </a:cubicBezTo>
                <a:cubicBezTo>
                  <a:pt x="1469292" y="-59465"/>
                  <a:pt x="1715983" y="58919"/>
                  <a:pt x="1837652" y="0"/>
                </a:cubicBezTo>
                <a:cubicBezTo>
                  <a:pt x="1959321" y="-58919"/>
                  <a:pt x="2095835" y="44751"/>
                  <a:pt x="2233545" y="0"/>
                </a:cubicBezTo>
                <a:cubicBezTo>
                  <a:pt x="2371255" y="-44751"/>
                  <a:pt x="2643247" y="22154"/>
                  <a:pt x="2759432" y="0"/>
                </a:cubicBezTo>
                <a:cubicBezTo>
                  <a:pt x="2875617" y="-22154"/>
                  <a:pt x="3219734" y="12379"/>
                  <a:pt x="3415314" y="0"/>
                </a:cubicBezTo>
                <a:cubicBezTo>
                  <a:pt x="3610894" y="-12379"/>
                  <a:pt x="3723794" y="15678"/>
                  <a:pt x="3876204" y="0"/>
                </a:cubicBezTo>
                <a:cubicBezTo>
                  <a:pt x="4028614" y="-15678"/>
                  <a:pt x="4330318" y="38639"/>
                  <a:pt x="4597084" y="0"/>
                </a:cubicBezTo>
                <a:cubicBezTo>
                  <a:pt x="4863850" y="-38639"/>
                  <a:pt x="4978816" y="38537"/>
                  <a:pt x="5317963" y="0"/>
                </a:cubicBezTo>
                <a:cubicBezTo>
                  <a:pt x="5657110" y="-38537"/>
                  <a:pt x="5616483" y="27241"/>
                  <a:pt x="5778854" y="0"/>
                </a:cubicBezTo>
                <a:cubicBezTo>
                  <a:pt x="5941225" y="-27241"/>
                  <a:pt x="6226424" y="55430"/>
                  <a:pt x="6499733" y="0"/>
                </a:cubicBezTo>
                <a:cubicBezTo>
                  <a:pt x="6541879" y="152830"/>
                  <a:pt x="6444778" y="528635"/>
                  <a:pt x="6499733" y="676669"/>
                </a:cubicBezTo>
                <a:cubicBezTo>
                  <a:pt x="6554688" y="824703"/>
                  <a:pt x="6454842" y="998823"/>
                  <a:pt x="6499733" y="1270238"/>
                </a:cubicBezTo>
                <a:cubicBezTo>
                  <a:pt x="6544624" y="1541653"/>
                  <a:pt x="6444427" y="1550204"/>
                  <a:pt x="6499733" y="1780707"/>
                </a:cubicBezTo>
                <a:cubicBezTo>
                  <a:pt x="6555039" y="2011210"/>
                  <a:pt x="6443142" y="2185126"/>
                  <a:pt x="6499733" y="2374277"/>
                </a:cubicBezTo>
                <a:cubicBezTo>
                  <a:pt x="6556324" y="2563428"/>
                  <a:pt x="6487512" y="2813540"/>
                  <a:pt x="6499733" y="3009396"/>
                </a:cubicBezTo>
                <a:cubicBezTo>
                  <a:pt x="6511954" y="3205252"/>
                  <a:pt x="6495678" y="3472133"/>
                  <a:pt x="6499733" y="3644515"/>
                </a:cubicBezTo>
                <a:cubicBezTo>
                  <a:pt x="6503788" y="3816897"/>
                  <a:pt x="6479945" y="3943836"/>
                  <a:pt x="6499733" y="4154984"/>
                </a:cubicBezTo>
                <a:cubicBezTo>
                  <a:pt x="6235236" y="4225947"/>
                  <a:pt x="6077429" y="4117136"/>
                  <a:pt x="5843851" y="4154984"/>
                </a:cubicBezTo>
                <a:cubicBezTo>
                  <a:pt x="5610273" y="4192832"/>
                  <a:pt x="5422677" y="4099619"/>
                  <a:pt x="5187969" y="4154984"/>
                </a:cubicBezTo>
                <a:cubicBezTo>
                  <a:pt x="4953261" y="4210349"/>
                  <a:pt x="4669566" y="4097833"/>
                  <a:pt x="4467089" y="4154984"/>
                </a:cubicBezTo>
                <a:cubicBezTo>
                  <a:pt x="4264612" y="4212135"/>
                  <a:pt x="4236616" y="4115542"/>
                  <a:pt x="4006199" y="4154984"/>
                </a:cubicBezTo>
                <a:cubicBezTo>
                  <a:pt x="3775782" y="4194426"/>
                  <a:pt x="3711589" y="4111297"/>
                  <a:pt x="3480312" y="4154984"/>
                </a:cubicBezTo>
                <a:cubicBezTo>
                  <a:pt x="3249035" y="4198671"/>
                  <a:pt x="3088186" y="4121705"/>
                  <a:pt x="2824429" y="4154984"/>
                </a:cubicBezTo>
                <a:cubicBezTo>
                  <a:pt x="2560672" y="4188263"/>
                  <a:pt x="2414896" y="4093539"/>
                  <a:pt x="2233545" y="4154984"/>
                </a:cubicBezTo>
                <a:cubicBezTo>
                  <a:pt x="2052194" y="4216429"/>
                  <a:pt x="1773928" y="4144332"/>
                  <a:pt x="1512665" y="4154984"/>
                </a:cubicBezTo>
                <a:cubicBezTo>
                  <a:pt x="1251402" y="4165636"/>
                  <a:pt x="1231897" y="4142220"/>
                  <a:pt x="1051775" y="4154984"/>
                </a:cubicBezTo>
                <a:cubicBezTo>
                  <a:pt x="871653" y="4167748"/>
                  <a:pt x="780445" y="4144613"/>
                  <a:pt x="525887" y="4154984"/>
                </a:cubicBezTo>
                <a:cubicBezTo>
                  <a:pt x="271329" y="4165355"/>
                  <a:pt x="208119" y="4100185"/>
                  <a:pt x="0" y="4154984"/>
                </a:cubicBezTo>
                <a:cubicBezTo>
                  <a:pt x="-27171" y="4030838"/>
                  <a:pt x="53799" y="3825451"/>
                  <a:pt x="0" y="3602965"/>
                </a:cubicBezTo>
                <a:cubicBezTo>
                  <a:pt x="-53799" y="3380479"/>
                  <a:pt x="49261" y="3276341"/>
                  <a:pt x="0" y="3050945"/>
                </a:cubicBezTo>
                <a:cubicBezTo>
                  <a:pt x="-49261" y="2825549"/>
                  <a:pt x="28426" y="2702392"/>
                  <a:pt x="0" y="2415826"/>
                </a:cubicBezTo>
                <a:cubicBezTo>
                  <a:pt x="-28426" y="2129260"/>
                  <a:pt x="6746" y="2032977"/>
                  <a:pt x="0" y="1863807"/>
                </a:cubicBezTo>
                <a:cubicBezTo>
                  <a:pt x="-6746" y="1694637"/>
                  <a:pt x="43300" y="1463538"/>
                  <a:pt x="0" y="1311788"/>
                </a:cubicBezTo>
                <a:cubicBezTo>
                  <a:pt x="-43300" y="1160038"/>
                  <a:pt x="39332" y="886998"/>
                  <a:pt x="0" y="635119"/>
                </a:cubicBezTo>
                <a:cubicBezTo>
                  <a:pt x="-39332" y="383240"/>
                  <a:pt x="68626" y="293974"/>
                  <a:pt x="0" y="0"/>
                </a:cubicBezTo>
                <a:close/>
              </a:path>
            </a:pathLst>
          </a:custGeom>
          <a:noFill/>
          <a:ln w="38100">
            <a:solidFill>
              <a:schemeClr val="tx1"/>
            </a:solidFill>
            <a:extLst>
              <a:ext uri="{C807C97D-BFC1-408E-A445-0C87EB9F89A2}">
                <ask:lineSketchStyleProps xmlns:ask="http://schemas.microsoft.com/office/drawing/2018/sketchyshapes" sd="3407969697">
                  <a:prstGeom prst="rect">
                    <a:avLst/>
                  </a:prstGeom>
                  <ask:type>
                    <ask:lineSketchScribble/>
                  </ask:type>
                </ask:lineSketchStyleProps>
              </a:ext>
            </a:extLst>
          </a:ln>
        </p:spPr>
        <p:txBody>
          <a:bodyPr wrap="square">
            <a:spAutoFit/>
          </a:bodyPr>
          <a:lstStyle/>
          <a:p>
            <a:pPr algn="justLow" rtl="1"/>
            <a:r>
              <a:rPr kumimoji="0" lang="fa-IR" sz="44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مطبوعات را مجبورمیکنیم به مسائلی چون</a:t>
            </a:r>
            <a:r>
              <a:rPr kumimoji="0" lang="fa-IR" sz="4400" b="0"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B Nazanin" panose="00000400000000000000" pitchFamily="2" charset="-78"/>
              </a:rPr>
              <a:t> </a:t>
            </a:r>
            <a:r>
              <a:rPr kumimoji="0" lang="fa-IR" sz="4400" b="1" i="0" u="sng" strike="noStrike" kern="100" cap="none" spc="0" normalizeH="0" baseline="0" noProof="0" dirty="0">
                <a:ln>
                  <a:noFill/>
                </a:ln>
                <a:solidFill>
                  <a:srgbClr val="CC660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رقابت ها</a:t>
            </a:r>
            <a:r>
              <a:rPr kumimoji="0" lang="en-US" sz="4400" b="1" i="0" strike="noStrike" kern="100" cap="none" spc="0" normalizeH="0" baseline="0" noProof="0" dirty="0">
                <a:ln>
                  <a:noFill/>
                </a:ln>
                <a:solidFill>
                  <a:srgbClr val="CC660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 </a:t>
            </a:r>
            <a:r>
              <a:rPr kumimoji="0" lang="fa-IR" sz="44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و مسابقات </a:t>
            </a:r>
            <a:r>
              <a:rPr kumimoji="0" lang="fa-IR" sz="4400" b="1" i="0" u="sng" strike="noStrike" kern="100" cap="none" spc="0" normalizeH="0" baseline="0" noProof="0" dirty="0">
                <a:ln>
                  <a:noFill/>
                </a:ln>
                <a:solidFill>
                  <a:srgbClr val="CC660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هنری</a:t>
            </a:r>
            <a:r>
              <a:rPr kumimoji="0" lang="en-US" sz="4400" b="1" i="0" strike="noStrike" kern="100" cap="none" spc="0" normalizeH="0" baseline="0" noProof="0" dirty="0">
                <a:ln>
                  <a:noFill/>
                </a:ln>
                <a:solidFill>
                  <a:srgbClr val="CC660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 </a:t>
            </a:r>
            <a:r>
              <a:rPr kumimoji="0" lang="fa-IR" sz="44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و</a:t>
            </a:r>
            <a:r>
              <a:rPr kumimoji="0" lang="fa-IR" sz="4400" b="0"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B Nazanin" panose="00000400000000000000" pitchFamily="2" charset="-78"/>
              </a:rPr>
              <a:t> </a:t>
            </a:r>
            <a:r>
              <a:rPr kumimoji="0" lang="fa-IR" sz="4400" b="1" i="0" u="sng" strike="noStrike" kern="100" cap="none" spc="0" normalizeH="0" baseline="0" noProof="0" dirty="0">
                <a:ln>
                  <a:noFill/>
                </a:ln>
                <a:solidFill>
                  <a:srgbClr val="CC660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ورزشی</a:t>
            </a:r>
            <a:r>
              <a:rPr kumimoji="0" lang="fa-IR" sz="4400" b="0"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B Nazanin" panose="00000400000000000000" pitchFamily="2" charset="-78"/>
              </a:rPr>
              <a:t> </a:t>
            </a:r>
            <a:r>
              <a:rPr kumimoji="0" lang="fa-IR" sz="44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بپردازند</a:t>
            </a:r>
            <a:r>
              <a:rPr kumimoji="0" lang="en-US" sz="44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 </a:t>
            </a:r>
            <a:r>
              <a:rPr kumimoji="0" lang="fa-IR" sz="44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a:t>
            </a:r>
            <a:r>
              <a:rPr kumimoji="0" lang="en-US" sz="44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 </a:t>
            </a:r>
            <a:r>
              <a:rPr kumimoji="0" lang="fa-IR" sz="44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بدون شک پرداختن به اینگونه مسائل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kumimoji="0" lang="fa-IR" sz="44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مردم غیریهودی را ازمسائل</a:t>
            </a:r>
            <a:r>
              <a:rPr kumimoji="0" lang="fa-IR" sz="4400" b="0"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B Nazanin" panose="00000400000000000000" pitchFamily="2" charset="-78"/>
              </a:rPr>
              <a:t> </a:t>
            </a:r>
            <a:r>
              <a:rPr kumimoji="0" lang="fa-IR" sz="4400" b="1" i="0" u="sng" strike="noStrike" kern="100" cap="none" spc="0" normalizeH="0" baseline="0" noProof="0" dirty="0">
                <a:ln>
                  <a:noFill/>
                </a:ln>
                <a:solidFill>
                  <a:srgbClr val="CC660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بنیادی</a:t>
            </a:r>
            <a:r>
              <a:rPr kumimoji="0" lang="en-US" sz="4400" b="1" i="0" strike="noStrike" kern="100" cap="none" spc="0" normalizeH="0" baseline="0" noProof="0" dirty="0">
                <a:ln>
                  <a:noFill/>
                </a:ln>
                <a:solidFill>
                  <a:srgbClr val="CC660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 </a:t>
            </a:r>
            <a:r>
              <a:rPr kumimoji="0" lang="fa-IR" sz="44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و</a:t>
            </a:r>
            <a:r>
              <a:rPr kumimoji="0" lang="fa-IR" sz="4400" b="0"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B Nazanin" panose="00000400000000000000" pitchFamily="2" charset="-78"/>
              </a:rPr>
              <a:t> </a:t>
            </a:r>
            <a:r>
              <a:rPr kumimoji="0" lang="fa-IR" sz="4400" b="1" i="0" u="sng" strike="noStrike" kern="100" cap="none" spc="0" normalizeH="0" baseline="0" noProof="0" dirty="0">
                <a:ln>
                  <a:noFill/>
                </a:ln>
                <a:solidFill>
                  <a:srgbClr val="CC660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واقعی</a:t>
            </a:r>
            <a:r>
              <a:rPr kumimoji="0" lang="fa-IR" sz="44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 دور خواهدکرد</a:t>
            </a:r>
            <a:r>
              <a:rPr kumimoji="0" lang="fa-IR" sz="4400"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B Nazanin" panose="00000400000000000000" pitchFamily="2" charset="-78"/>
              </a:rPr>
              <a:t>.</a:t>
            </a:r>
            <a:endParaRPr lang="en-US" dirty="0"/>
          </a:p>
        </p:txBody>
      </p:sp>
      <p:pic>
        <p:nvPicPr>
          <p:cNvPr id="13" name="Picture 12">
            <a:extLst>
              <a:ext uri="{FF2B5EF4-FFF2-40B4-BE49-F238E27FC236}">
                <a16:creationId xmlns:a16="http://schemas.microsoft.com/office/drawing/2014/main" id="{3D54ADD4-B3D8-4996-A872-7D37E4981A78}"/>
              </a:ext>
            </a:extLst>
          </p:cNvPr>
          <p:cNvPicPr>
            <a:picLocks noChangeAspect="1"/>
          </p:cNvPicPr>
          <p:nvPr/>
        </p:nvPicPr>
        <p:blipFill>
          <a:blip r:embed="rId4"/>
          <a:stretch>
            <a:fillRect/>
          </a:stretch>
        </p:blipFill>
        <p:spPr>
          <a:xfrm>
            <a:off x="400051" y="3711916"/>
            <a:ext cx="3615396" cy="2717902"/>
          </a:xfrm>
          <a:custGeom>
            <a:avLst/>
            <a:gdLst>
              <a:gd name="connsiteX0" fmla="*/ 0 w 3615396"/>
              <a:gd name="connsiteY0" fmla="*/ 0 h 2717902"/>
              <a:gd name="connsiteX1" fmla="*/ 516485 w 3615396"/>
              <a:gd name="connsiteY1" fmla="*/ 0 h 2717902"/>
              <a:gd name="connsiteX2" fmla="*/ 1105278 w 3615396"/>
              <a:gd name="connsiteY2" fmla="*/ 0 h 2717902"/>
              <a:gd name="connsiteX3" fmla="*/ 1549455 w 3615396"/>
              <a:gd name="connsiteY3" fmla="*/ 0 h 2717902"/>
              <a:gd name="connsiteX4" fmla="*/ 1993633 w 3615396"/>
              <a:gd name="connsiteY4" fmla="*/ 0 h 2717902"/>
              <a:gd name="connsiteX5" fmla="*/ 2437810 w 3615396"/>
              <a:gd name="connsiteY5" fmla="*/ 0 h 2717902"/>
              <a:gd name="connsiteX6" fmla="*/ 2881987 w 3615396"/>
              <a:gd name="connsiteY6" fmla="*/ 0 h 2717902"/>
              <a:gd name="connsiteX7" fmla="*/ 3615396 w 3615396"/>
              <a:gd name="connsiteY7" fmla="*/ 0 h 2717902"/>
              <a:gd name="connsiteX8" fmla="*/ 3615396 w 3615396"/>
              <a:gd name="connsiteY8" fmla="*/ 570759 h 2717902"/>
              <a:gd name="connsiteX9" fmla="*/ 3615396 w 3615396"/>
              <a:gd name="connsiteY9" fmla="*/ 1059982 h 2717902"/>
              <a:gd name="connsiteX10" fmla="*/ 3615396 w 3615396"/>
              <a:gd name="connsiteY10" fmla="*/ 1549204 h 2717902"/>
              <a:gd name="connsiteX11" fmla="*/ 3615396 w 3615396"/>
              <a:gd name="connsiteY11" fmla="*/ 2065606 h 2717902"/>
              <a:gd name="connsiteX12" fmla="*/ 3615396 w 3615396"/>
              <a:gd name="connsiteY12" fmla="*/ 2717902 h 2717902"/>
              <a:gd name="connsiteX13" fmla="*/ 3171219 w 3615396"/>
              <a:gd name="connsiteY13" fmla="*/ 2717902 h 2717902"/>
              <a:gd name="connsiteX14" fmla="*/ 2690888 w 3615396"/>
              <a:gd name="connsiteY14" fmla="*/ 2717902 h 2717902"/>
              <a:gd name="connsiteX15" fmla="*/ 2210556 w 3615396"/>
              <a:gd name="connsiteY15" fmla="*/ 2717902 h 2717902"/>
              <a:gd name="connsiteX16" fmla="*/ 1657917 w 3615396"/>
              <a:gd name="connsiteY16" fmla="*/ 2717902 h 2717902"/>
              <a:gd name="connsiteX17" fmla="*/ 1105278 w 3615396"/>
              <a:gd name="connsiteY17" fmla="*/ 2717902 h 2717902"/>
              <a:gd name="connsiteX18" fmla="*/ 697255 w 3615396"/>
              <a:gd name="connsiteY18" fmla="*/ 2717902 h 2717902"/>
              <a:gd name="connsiteX19" fmla="*/ 0 w 3615396"/>
              <a:gd name="connsiteY19" fmla="*/ 2717902 h 2717902"/>
              <a:gd name="connsiteX20" fmla="*/ 0 w 3615396"/>
              <a:gd name="connsiteY20" fmla="*/ 2119964 h 2717902"/>
              <a:gd name="connsiteX21" fmla="*/ 0 w 3615396"/>
              <a:gd name="connsiteY21" fmla="*/ 1603562 h 2717902"/>
              <a:gd name="connsiteX22" fmla="*/ 0 w 3615396"/>
              <a:gd name="connsiteY22" fmla="*/ 1032803 h 2717902"/>
              <a:gd name="connsiteX23" fmla="*/ 0 w 3615396"/>
              <a:gd name="connsiteY23" fmla="*/ 0 h 271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15396" h="2717902" fill="none" extrusionOk="0">
                <a:moveTo>
                  <a:pt x="0" y="0"/>
                </a:moveTo>
                <a:cubicBezTo>
                  <a:pt x="227560" y="-48025"/>
                  <a:pt x="291514" y="46943"/>
                  <a:pt x="516485" y="0"/>
                </a:cubicBezTo>
                <a:cubicBezTo>
                  <a:pt x="741457" y="-46943"/>
                  <a:pt x="844141" y="41698"/>
                  <a:pt x="1105278" y="0"/>
                </a:cubicBezTo>
                <a:cubicBezTo>
                  <a:pt x="1366415" y="-41698"/>
                  <a:pt x="1454998" y="2542"/>
                  <a:pt x="1549455" y="0"/>
                </a:cubicBezTo>
                <a:cubicBezTo>
                  <a:pt x="1643912" y="-2542"/>
                  <a:pt x="1833156" y="29461"/>
                  <a:pt x="1993633" y="0"/>
                </a:cubicBezTo>
                <a:cubicBezTo>
                  <a:pt x="2154110" y="-29461"/>
                  <a:pt x="2319813" y="47582"/>
                  <a:pt x="2437810" y="0"/>
                </a:cubicBezTo>
                <a:cubicBezTo>
                  <a:pt x="2555807" y="-47582"/>
                  <a:pt x="2744693" y="50892"/>
                  <a:pt x="2881987" y="0"/>
                </a:cubicBezTo>
                <a:cubicBezTo>
                  <a:pt x="3019281" y="-50892"/>
                  <a:pt x="3412694" y="81977"/>
                  <a:pt x="3615396" y="0"/>
                </a:cubicBezTo>
                <a:cubicBezTo>
                  <a:pt x="3664764" y="259769"/>
                  <a:pt x="3596400" y="407554"/>
                  <a:pt x="3615396" y="570759"/>
                </a:cubicBezTo>
                <a:cubicBezTo>
                  <a:pt x="3634392" y="733964"/>
                  <a:pt x="3612387" y="909336"/>
                  <a:pt x="3615396" y="1059982"/>
                </a:cubicBezTo>
                <a:cubicBezTo>
                  <a:pt x="3618405" y="1210628"/>
                  <a:pt x="3607375" y="1342076"/>
                  <a:pt x="3615396" y="1549204"/>
                </a:cubicBezTo>
                <a:cubicBezTo>
                  <a:pt x="3623417" y="1756332"/>
                  <a:pt x="3594853" y="1853482"/>
                  <a:pt x="3615396" y="2065606"/>
                </a:cubicBezTo>
                <a:cubicBezTo>
                  <a:pt x="3635939" y="2277730"/>
                  <a:pt x="3595096" y="2525259"/>
                  <a:pt x="3615396" y="2717902"/>
                </a:cubicBezTo>
                <a:cubicBezTo>
                  <a:pt x="3522110" y="2724827"/>
                  <a:pt x="3355088" y="2688113"/>
                  <a:pt x="3171219" y="2717902"/>
                </a:cubicBezTo>
                <a:cubicBezTo>
                  <a:pt x="2987350" y="2747691"/>
                  <a:pt x="2927009" y="2710805"/>
                  <a:pt x="2690888" y="2717902"/>
                </a:cubicBezTo>
                <a:cubicBezTo>
                  <a:pt x="2454767" y="2724999"/>
                  <a:pt x="2411793" y="2683491"/>
                  <a:pt x="2210556" y="2717902"/>
                </a:cubicBezTo>
                <a:cubicBezTo>
                  <a:pt x="2009319" y="2752313"/>
                  <a:pt x="1921078" y="2669836"/>
                  <a:pt x="1657917" y="2717902"/>
                </a:cubicBezTo>
                <a:cubicBezTo>
                  <a:pt x="1394756" y="2765968"/>
                  <a:pt x="1270989" y="2684198"/>
                  <a:pt x="1105278" y="2717902"/>
                </a:cubicBezTo>
                <a:cubicBezTo>
                  <a:pt x="939567" y="2751606"/>
                  <a:pt x="832372" y="2673217"/>
                  <a:pt x="697255" y="2717902"/>
                </a:cubicBezTo>
                <a:cubicBezTo>
                  <a:pt x="562138" y="2762587"/>
                  <a:pt x="265971" y="2658046"/>
                  <a:pt x="0" y="2717902"/>
                </a:cubicBezTo>
                <a:cubicBezTo>
                  <a:pt x="-36230" y="2534891"/>
                  <a:pt x="14325" y="2389859"/>
                  <a:pt x="0" y="2119964"/>
                </a:cubicBezTo>
                <a:cubicBezTo>
                  <a:pt x="-14325" y="1850069"/>
                  <a:pt x="45887" y="1786055"/>
                  <a:pt x="0" y="1603562"/>
                </a:cubicBezTo>
                <a:cubicBezTo>
                  <a:pt x="-45887" y="1421069"/>
                  <a:pt x="65873" y="1291768"/>
                  <a:pt x="0" y="1032803"/>
                </a:cubicBezTo>
                <a:cubicBezTo>
                  <a:pt x="-65873" y="773838"/>
                  <a:pt x="34911" y="252111"/>
                  <a:pt x="0" y="0"/>
                </a:cubicBezTo>
                <a:close/>
              </a:path>
              <a:path w="3615396" h="2717902" stroke="0" extrusionOk="0">
                <a:moveTo>
                  <a:pt x="0" y="0"/>
                </a:moveTo>
                <a:cubicBezTo>
                  <a:pt x="145804" y="-31926"/>
                  <a:pt x="278927" y="7631"/>
                  <a:pt x="444177" y="0"/>
                </a:cubicBezTo>
                <a:cubicBezTo>
                  <a:pt x="609427" y="-7631"/>
                  <a:pt x="707672" y="3739"/>
                  <a:pt x="960662" y="0"/>
                </a:cubicBezTo>
                <a:cubicBezTo>
                  <a:pt x="1213652" y="-3739"/>
                  <a:pt x="1329639" y="11718"/>
                  <a:pt x="1440994" y="0"/>
                </a:cubicBezTo>
                <a:cubicBezTo>
                  <a:pt x="1552349" y="-11718"/>
                  <a:pt x="1790354" y="36572"/>
                  <a:pt x="1885171" y="0"/>
                </a:cubicBezTo>
                <a:cubicBezTo>
                  <a:pt x="1979988" y="-36572"/>
                  <a:pt x="2284963" y="19451"/>
                  <a:pt x="2473964" y="0"/>
                </a:cubicBezTo>
                <a:cubicBezTo>
                  <a:pt x="2662965" y="-19451"/>
                  <a:pt x="2771029" y="26833"/>
                  <a:pt x="2881987" y="0"/>
                </a:cubicBezTo>
                <a:cubicBezTo>
                  <a:pt x="2992945" y="-26833"/>
                  <a:pt x="3433104" y="59458"/>
                  <a:pt x="3615396" y="0"/>
                </a:cubicBezTo>
                <a:cubicBezTo>
                  <a:pt x="3630079" y="216561"/>
                  <a:pt x="3611751" y="274459"/>
                  <a:pt x="3615396" y="462043"/>
                </a:cubicBezTo>
                <a:cubicBezTo>
                  <a:pt x="3619041" y="649627"/>
                  <a:pt x="3603569" y="752512"/>
                  <a:pt x="3615396" y="951266"/>
                </a:cubicBezTo>
                <a:cubicBezTo>
                  <a:pt x="3627223" y="1150020"/>
                  <a:pt x="3584959" y="1252235"/>
                  <a:pt x="3615396" y="1467667"/>
                </a:cubicBezTo>
                <a:cubicBezTo>
                  <a:pt x="3645833" y="1683099"/>
                  <a:pt x="3586875" y="1754550"/>
                  <a:pt x="3615396" y="2038427"/>
                </a:cubicBezTo>
                <a:cubicBezTo>
                  <a:pt x="3643917" y="2322304"/>
                  <a:pt x="3573461" y="2559077"/>
                  <a:pt x="3615396" y="2717902"/>
                </a:cubicBezTo>
                <a:cubicBezTo>
                  <a:pt x="3432306" y="2759282"/>
                  <a:pt x="3201125" y="2647696"/>
                  <a:pt x="3026603" y="2717902"/>
                </a:cubicBezTo>
                <a:cubicBezTo>
                  <a:pt x="2852081" y="2788108"/>
                  <a:pt x="2647851" y="2705076"/>
                  <a:pt x="2437810" y="2717902"/>
                </a:cubicBezTo>
                <a:cubicBezTo>
                  <a:pt x="2227769" y="2730728"/>
                  <a:pt x="2093883" y="2712334"/>
                  <a:pt x="1993633" y="2717902"/>
                </a:cubicBezTo>
                <a:cubicBezTo>
                  <a:pt x="1893383" y="2723470"/>
                  <a:pt x="1695343" y="2683857"/>
                  <a:pt x="1585609" y="2717902"/>
                </a:cubicBezTo>
                <a:cubicBezTo>
                  <a:pt x="1475875" y="2751947"/>
                  <a:pt x="1298292" y="2694037"/>
                  <a:pt x="1069124" y="2717902"/>
                </a:cubicBezTo>
                <a:cubicBezTo>
                  <a:pt x="839956" y="2741767"/>
                  <a:pt x="663074" y="2701912"/>
                  <a:pt x="516485" y="2717902"/>
                </a:cubicBezTo>
                <a:cubicBezTo>
                  <a:pt x="369896" y="2733892"/>
                  <a:pt x="141579" y="2703807"/>
                  <a:pt x="0" y="2717902"/>
                </a:cubicBezTo>
                <a:cubicBezTo>
                  <a:pt x="-23306" y="2478401"/>
                  <a:pt x="58041" y="2370212"/>
                  <a:pt x="0" y="2174322"/>
                </a:cubicBezTo>
                <a:cubicBezTo>
                  <a:pt x="-58041" y="1978432"/>
                  <a:pt x="51178" y="1733323"/>
                  <a:pt x="0" y="1603562"/>
                </a:cubicBezTo>
                <a:cubicBezTo>
                  <a:pt x="-51178" y="1473801"/>
                  <a:pt x="56736" y="1202307"/>
                  <a:pt x="0" y="1032803"/>
                </a:cubicBezTo>
                <a:cubicBezTo>
                  <a:pt x="-56736" y="863299"/>
                  <a:pt x="64342" y="610896"/>
                  <a:pt x="0" y="489222"/>
                </a:cubicBezTo>
                <a:cubicBezTo>
                  <a:pt x="-64342" y="367548"/>
                  <a:pt x="52275" y="184518"/>
                  <a:pt x="0" y="0"/>
                </a:cubicBezTo>
                <a:close/>
              </a:path>
            </a:pathLst>
          </a:custGeom>
          <a:ln>
            <a:solidFill>
              <a:schemeClr val="tx1"/>
            </a:solidFill>
            <a:extLst>
              <a:ext uri="{C807C97D-BFC1-408E-A445-0C87EB9F89A2}">
                <ask:lineSketchStyleProps xmlns:ask="http://schemas.microsoft.com/office/drawing/2018/sketchyshapes" sd="4056675654">
                  <a:prstGeom prst="rect">
                    <a:avLst/>
                  </a:prstGeom>
                  <ask:type>
                    <ask:lineSketchScribble/>
                  </ask:type>
                </ask:lineSketchStyleProps>
              </a:ext>
            </a:extLst>
          </a:ln>
        </p:spPr>
      </p:pic>
      <p:pic>
        <p:nvPicPr>
          <p:cNvPr id="14" name="Picture 13">
            <a:extLst>
              <a:ext uri="{FF2B5EF4-FFF2-40B4-BE49-F238E27FC236}">
                <a16:creationId xmlns:a16="http://schemas.microsoft.com/office/drawing/2014/main" id="{D20776AB-5B1D-448E-8CF9-D26A11812F31}"/>
              </a:ext>
            </a:extLst>
          </p:cNvPr>
          <p:cNvPicPr>
            <a:picLocks noChangeAspect="1"/>
          </p:cNvPicPr>
          <p:nvPr/>
        </p:nvPicPr>
        <p:blipFill>
          <a:blip r:embed="rId5"/>
          <a:stretch>
            <a:fillRect/>
          </a:stretch>
        </p:blipFill>
        <p:spPr>
          <a:xfrm>
            <a:off x="1378634" y="1267597"/>
            <a:ext cx="3453691" cy="2907313"/>
          </a:xfrm>
          <a:custGeom>
            <a:avLst/>
            <a:gdLst>
              <a:gd name="connsiteX0" fmla="*/ 0 w 3453691"/>
              <a:gd name="connsiteY0" fmla="*/ 0 h 2907313"/>
              <a:gd name="connsiteX1" fmla="*/ 541078 w 3453691"/>
              <a:gd name="connsiteY1" fmla="*/ 0 h 2907313"/>
              <a:gd name="connsiteX2" fmla="*/ 1151230 w 3453691"/>
              <a:gd name="connsiteY2" fmla="*/ 0 h 2907313"/>
              <a:gd name="connsiteX3" fmla="*/ 1761382 w 3453691"/>
              <a:gd name="connsiteY3" fmla="*/ 0 h 2907313"/>
              <a:gd name="connsiteX4" fmla="*/ 2406071 w 3453691"/>
              <a:gd name="connsiteY4" fmla="*/ 0 h 2907313"/>
              <a:gd name="connsiteX5" fmla="*/ 2947150 w 3453691"/>
              <a:gd name="connsiteY5" fmla="*/ 0 h 2907313"/>
              <a:gd name="connsiteX6" fmla="*/ 3453691 w 3453691"/>
              <a:gd name="connsiteY6" fmla="*/ 0 h 2907313"/>
              <a:gd name="connsiteX7" fmla="*/ 3453691 w 3453691"/>
              <a:gd name="connsiteY7" fmla="*/ 581463 h 2907313"/>
              <a:gd name="connsiteX8" fmla="*/ 3453691 w 3453691"/>
              <a:gd name="connsiteY8" fmla="*/ 1133852 h 2907313"/>
              <a:gd name="connsiteX9" fmla="*/ 3453691 w 3453691"/>
              <a:gd name="connsiteY9" fmla="*/ 1686242 h 2907313"/>
              <a:gd name="connsiteX10" fmla="*/ 3453691 w 3453691"/>
              <a:gd name="connsiteY10" fmla="*/ 2267704 h 2907313"/>
              <a:gd name="connsiteX11" fmla="*/ 3453691 w 3453691"/>
              <a:gd name="connsiteY11" fmla="*/ 2907313 h 2907313"/>
              <a:gd name="connsiteX12" fmla="*/ 2912613 w 3453691"/>
              <a:gd name="connsiteY12" fmla="*/ 2907313 h 2907313"/>
              <a:gd name="connsiteX13" fmla="*/ 2267924 w 3453691"/>
              <a:gd name="connsiteY13" fmla="*/ 2907313 h 2907313"/>
              <a:gd name="connsiteX14" fmla="*/ 1692309 w 3453691"/>
              <a:gd name="connsiteY14" fmla="*/ 2907313 h 2907313"/>
              <a:gd name="connsiteX15" fmla="*/ 1151230 w 3453691"/>
              <a:gd name="connsiteY15" fmla="*/ 2907313 h 2907313"/>
              <a:gd name="connsiteX16" fmla="*/ 679226 w 3453691"/>
              <a:gd name="connsiteY16" fmla="*/ 2907313 h 2907313"/>
              <a:gd name="connsiteX17" fmla="*/ 0 w 3453691"/>
              <a:gd name="connsiteY17" fmla="*/ 2907313 h 2907313"/>
              <a:gd name="connsiteX18" fmla="*/ 0 w 3453691"/>
              <a:gd name="connsiteY18" fmla="*/ 2354924 h 2907313"/>
              <a:gd name="connsiteX19" fmla="*/ 0 w 3453691"/>
              <a:gd name="connsiteY19" fmla="*/ 1773461 h 2907313"/>
              <a:gd name="connsiteX20" fmla="*/ 0 w 3453691"/>
              <a:gd name="connsiteY20" fmla="*/ 1279218 h 2907313"/>
              <a:gd name="connsiteX21" fmla="*/ 0 w 3453691"/>
              <a:gd name="connsiteY21" fmla="*/ 726828 h 2907313"/>
              <a:gd name="connsiteX22" fmla="*/ 0 w 3453691"/>
              <a:gd name="connsiteY22" fmla="*/ 0 h 29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53691" h="2907313" fill="none" extrusionOk="0">
                <a:moveTo>
                  <a:pt x="0" y="0"/>
                </a:moveTo>
                <a:cubicBezTo>
                  <a:pt x="121636" y="-36835"/>
                  <a:pt x="387562" y="37449"/>
                  <a:pt x="541078" y="0"/>
                </a:cubicBezTo>
                <a:cubicBezTo>
                  <a:pt x="694594" y="-37449"/>
                  <a:pt x="1001341" y="26260"/>
                  <a:pt x="1151230" y="0"/>
                </a:cubicBezTo>
                <a:cubicBezTo>
                  <a:pt x="1301119" y="-26260"/>
                  <a:pt x="1604547" y="72458"/>
                  <a:pt x="1761382" y="0"/>
                </a:cubicBezTo>
                <a:cubicBezTo>
                  <a:pt x="1918217" y="-72458"/>
                  <a:pt x="2177487" y="71048"/>
                  <a:pt x="2406071" y="0"/>
                </a:cubicBezTo>
                <a:cubicBezTo>
                  <a:pt x="2634655" y="-71048"/>
                  <a:pt x="2711546" y="6746"/>
                  <a:pt x="2947150" y="0"/>
                </a:cubicBezTo>
                <a:cubicBezTo>
                  <a:pt x="3182754" y="-6746"/>
                  <a:pt x="3294703" y="59011"/>
                  <a:pt x="3453691" y="0"/>
                </a:cubicBezTo>
                <a:cubicBezTo>
                  <a:pt x="3499029" y="220694"/>
                  <a:pt x="3413577" y="379736"/>
                  <a:pt x="3453691" y="581463"/>
                </a:cubicBezTo>
                <a:cubicBezTo>
                  <a:pt x="3493805" y="783190"/>
                  <a:pt x="3391245" y="991907"/>
                  <a:pt x="3453691" y="1133852"/>
                </a:cubicBezTo>
                <a:cubicBezTo>
                  <a:pt x="3516137" y="1275797"/>
                  <a:pt x="3416271" y="1446033"/>
                  <a:pt x="3453691" y="1686242"/>
                </a:cubicBezTo>
                <a:cubicBezTo>
                  <a:pt x="3491111" y="1926451"/>
                  <a:pt x="3390850" y="2103488"/>
                  <a:pt x="3453691" y="2267704"/>
                </a:cubicBezTo>
                <a:cubicBezTo>
                  <a:pt x="3516532" y="2431920"/>
                  <a:pt x="3427662" y="2753300"/>
                  <a:pt x="3453691" y="2907313"/>
                </a:cubicBezTo>
                <a:cubicBezTo>
                  <a:pt x="3247965" y="2966514"/>
                  <a:pt x="3080366" y="2903333"/>
                  <a:pt x="2912613" y="2907313"/>
                </a:cubicBezTo>
                <a:cubicBezTo>
                  <a:pt x="2744860" y="2911293"/>
                  <a:pt x="2420230" y="2886134"/>
                  <a:pt x="2267924" y="2907313"/>
                </a:cubicBezTo>
                <a:cubicBezTo>
                  <a:pt x="2115618" y="2928492"/>
                  <a:pt x="1887120" y="2903213"/>
                  <a:pt x="1692309" y="2907313"/>
                </a:cubicBezTo>
                <a:cubicBezTo>
                  <a:pt x="1497499" y="2911413"/>
                  <a:pt x="1348702" y="2871615"/>
                  <a:pt x="1151230" y="2907313"/>
                </a:cubicBezTo>
                <a:cubicBezTo>
                  <a:pt x="953758" y="2943011"/>
                  <a:pt x="855033" y="2907078"/>
                  <a:pt x="679226" y="2907313"/>
                </a:cubicBezTo>
                <a:cubicBezTo>
                  <a:pt x="503419" y="2907548"/>
                  <a:pt x="318258" y="2867572"/>
                  <a:pt x="0" y="2907313"/>
                </a:cubicBezTo>
                <a:cubicBezTo>
                  <a:pt x="-9144" y="2682518"/>
                  <a:pt x="59915" y="2509565"/>
                  <a:pt x="0" y="2354924"/>
                </a:cubicBezTo>
                <a:cubicBezTo>
                  <a:pt x="-59915" y="2200283"/>
                  <a:pt x="62729" y="1977232"/>
                  <a:pt x="0" y="1773461"/>
                </a:cubicBezTo>
                <a:cubicBezTo>
                  <a:pt x="-62729" y="1569690"/>
                  <a:pt x="8045" y="1406957"/>
                  <a:pt x="0" y="1279218"/>
                </a:cubicBezTo>
                <a:cubicBezTo>
                  <a:pt x="-8045" y="1151479"/>
                  <a:pt x="11340" y="972562"/>
                  <a:pt x="0" y="726828"/>
                </a:cubicBezTo>
                <a:cubicBezTo>
                  <a:pt x="-11340" y="481094"/>
                  <a:pt x="40512" y="322949"/>
                  <a:pt x="0" y="0"/>
                </a:cubicBezTo>
                <a:close/>
              </a:path>
              <a:path w="3453691" h="2907313" stroke="0" extrusionOk="0">
                <a:moveTo>
                  <a:pt x="0" y="0"/>
                </a:moveTo>
                <a:cubicBezTo>
                  <a:pt x="103783" y="-9031"/>
                  <a:pt x="294933" y="44886"/>
                  <a:pt x="472004" y="0"/>
                </a:cubicBezTo>
                <a:cubicBezTo>
                  <a:pt x="649075" y="-44886"/>
                  <a:pt x="863988" y="21251"/>
                  <a:pt x="1013083" y="0"/>
                </a:cubicBezTo>
                <a:cubicBezTo>
                  <a:pt x="1162178" y="-21251"/>
                  <a:pt x="1288714" y="62399"/>
                  <a:pt x="1554161" y="0"/>
                </a:cubicBezTo>
                <a:cubicBezTo>
                  <a:pt x="1819608" y="-62399"/>
                  <a:pt x="1893796" y="60494"/>
                  <a:pt x="2060702" y="0"/>
                </a:cubicBezTo>
                <a:cubicBezTo>
                  <a:pt x="2227608" y="-60494"/>
                  <a:pt x="2435435" y="24607"/>
                  <a:pt x="2567244" y="0"/>
                </a:cubicBezTo>
                <a:cubicBezTo>
                  <a:pt x="2699053" y="-24607"/>
                  <a:pt x="3085596" y="60314"/>
                  <a:pt x="3453691" y="0"/>
                </a:cubicBezTo>
                <a:cubicBezTo>
                  <a:pt x="3465124" y="137538"/>
                  <a:pt x="3391673" y="402434"/>
                  <a:pt x="3453691" y="581463"/>
                </a:cubicBezTo>
                <a:cubicBezTo>
                  <a:pt x="3515709" y="760492"/>
                  <a:pt x="3424162" y="958475"/>
                  <a:pt x="3453691" y="1162925"/>
                </a:cubicBezTo>
                <a:cubicBezTo>
                  <a:pt x="3483220" y="1367375"/>
                  <a:pt x="3444327" y="1418972"/>
                  <a:pt x="3453691" y="1657168"/>
                </a:cubicBezTo>
                <a:cubicBezTo>
                  <a:pt x="3463055" y="1895364"/>
                  <a:pt x="3419887" y="2072366"/>
                  <a:pt x="3453691" y="2238631"/>
                </a:cubicBezTo>
                <a:cubicBezTo>
                  <a:pt x="3487495" y="2404896"/>
                  <a:pt x="3412346" y="2704341"/>
                  <a:pt x="3453691" y="2907313"/>
                </a:cubicBezTo>
                <a:cubicBezTo>
                  <a:pt x="3315858" y="2912013"/>
                  <a:pt x="3045499" y="2903435"/>
                  <a:pt x="2912613" y="2907313"/>
                </a:cubicBezTo>
                <a:cubicBezTo>
                  <a:pt x="2779727" y="2911191"/>
                  <a:pt x="2581799" y="2864155"/>
                  <a:pt x="2302461" y="2907313"/>
                </a:cubicBezTo>
                <a:cubicBezTo>
                  <a:pt x="2023123" y="2950471"/>
                  <a:pt x="1974043" y="2836525"/>
                  <a:pt x="1692309" y="2907313"/>
                </a:cubicBezTo>
                <a:cubicBezTo>
                  <a:pt x="1410575" y="2978101"/>
                  <a:pt x="1378797" y="2889207"/>
                  <a:pt x="1116693" y="2907313"/>
                </a:cubicBezTo>
                <a:cubicBezTo>
                  <a:pt x="854589" y="2925419"/>
                  <a:pt x="706763" y="2864644"/>
                  <a:pt x="575615" y="2907313"/>
                </a:cubicBezTo>
                <a:cubicBezTo>
                  <a:pt x="444467" y="2949982"/>
                  <a:pt x="234474" y="2872742"/>
                  <a:pt x="0" y="2907313"/>
                </a:cubicBezTo>
                <a:cubicBezTo>
                  <a:pt x="-42250" y="2715729"/>
                  <a:pt x="68521" y="2492865"/>
                  <a:pt x="0" y="2296777"/>
                </a:cubicBezTo>
                <a:cubicBezTo>
                  <a:pt x="-68521" y="2100689"/>
                  <a:pt x="38040" y="1820250"/>
                  <a:pt x="0" y="1657168"/>
                </a:cubicBezTo>
                <a:cubicBezTo>
                  <a:pt x="-38040" y="1494086"/>
                  <a:pt x="47851" y="1250190"/>
                  <a:pt x="0" y="1017560"/>
                </a:cubicBezTo>
                <a:cubicBezTo>
                  <a:pt x="-47851" y="784930"/>
                  <a:pt x="69435" y="217825"/>
                  <a:pt x="0" y="0"/>
                </a:cubicBezTo>
                <a:close/>
              </a:path>
            </a:pathLst>
          </a:custGeom>
          <a:ln>
            <a:solidFill>
              <a:schemeClr val="tx1"/>
            </a:solidFill>
            <a:extLst>
              <a:ext uri="{C807C97D-BFC1-408E-A445-0C87EB9F89A2}">
                <ask:lineSketchStyleProps xmlns:ask="http://schemas.microsoft.com/office/drawing/2018/sketchyshapes" sd="3697655331">
                  <a:prstGeom prst="rect">
                    <a:avLst/>
                  </a:prstGeom>
                  <ask:type>
                    <ask:lineSketchScribble/>
                  </ask:type>
                </ask:lineSketchStyleProps>
              </a:ext>
            </a:extLst>
          </a:ln>
        </p:spPr>
      </p:pic>
      <p:sp>
        <p:nvSpPr>
          <p:cNvPr id="16" name="Rounded Rectangle 2">
            <a:extLst>
              <a:ext uri="{FF2B5EF4-FFF2-40B4-BE49-F238E27FC236}">
                <a16:creationId xmlns:a16="http://schemas.microsoft.com/office/drawing/2014/main" id="{DF9CBBCD-068A-4222-BBA0-41DE0644C987}"/>
              </a:ext>
            </a:extLst>
          </p:cNvPr>
          <p:cNvSpPr/>
          <p:nvPr/>
        </p:nvSpPr>
        <p:spPr>
          <a:xfrm>
            <a:off x="209549" y="152400"/>
            <a:ext cx="11744659" cy="65532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996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8" name="Group 7"/>
          <p:cNvGrpSpPr/>
          <p:nvPr/>
        </p:nvGrpSpPr>
        <p:grpSpPr>
          <a:xfrm>
            <a:off x="1" y="152400"/>
            <a:ext cx="11934825" cy="6705600"/>
            <a:chOff x="1" y="435470"/>
            <a:chExt cx="11560669" cy="6422530"/>
          </a:xfrm>
        </p:grpSpPr>
        <p:sp>
          <p:nvSpPr>
            <p:cNvPr id="6" name="Rounded Rectangle 5"/>
            <p:cNvSpPr/>
            <p:nvPr/>
          </p:nvSpPr>
          <p:spPr>
            <a:xfrm>
              <a:off x="286019" y="435470"/>
              <a:ext cx="11274651" cy="6249195"/>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6724358" y="258396"/>
            <a:ext cx="4526060" cy="1009201"/>
          </a:xfrm>
        </p:spPr>
        <p:txBody>
          <a:bodyPr>
            <a:noAutofit/>
          </a:bodyPr>
          <a:lstStyle/>
          <a:p>
            <a:pPr algn="ctr" rtl="1"/>
            <a:r>
              <a:rPr lang="fa-IR" sz="5400" b="1" dirty="0">
                <a:solidFill>
                  <a:srgbClr val="FF0000"/>
                </a:solidFill>
                <a:cs typeface="B Nazanin" panose="00000400000000000000" pitchFamily="2" charset="-78"/>
              </a:rPr>
              <a:t>پروتکل چهاردهم </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9287" y="136156"/>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CA85F26-0853-45A3-BC4D-AEFEA66C1315}"/>
              </a:ext>
            </a:extLst>
          </p:cNvPr>
          <p:cNvSpPr txBox="1"/>
          <p:nvPr/>
        </p:nvSpPr>
        <p:spPr>
          <a:xfrm>
            <a:off x="5410200" y="1618186"/>
            <a:ext cx="6376987" cy="4439292"/>
          </a:xfrm>
          <a:prstGeom prst="rect">
            <a:avLst/>
          </a:prstGeom>
          <a:noFill/>
        </p:spPr>
        <p:txBody>
          <a:bodyPr wrap="square">
            <a:spAutoFit/>
          </a:bodyPr>
          <a:lstStyle/>
          <a:p>
            <a:pPr marL="0" marR="0" algn="just" rtl="1">
              <a:lnSpc>
                <a:spcPct val="107000"/>
              </a:lnSpc>
              <a:spcBef>
                <a:spcPts val="0"/>
              </a:spcBef>
              <a:spcAft>
                <a:spcPts val="800"/>
              </a:spcAft>
            </a:pP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هنگامی که حکومت جهانی ما آغاز شد ،</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همه ی ادیان</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باید از بین بروند به</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جز</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دین ما که همانا اعتقاد به خدای یگانه است. بی شک سرنوشت قوم ما به عنوان </a:t>
            </a:r>
            <a:r>
              <a:rPr lang="fa-IR" sz="4400" b="1" u="sng"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قوم برگزیده</a:t>
            </a:r>
            <a:r>
              <a:rPr lang="fa-IR" sz="4400" b="1" kern="100" dirty="0">
                <a:solidFill>
                  <a:srgbClr val="CC66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با وجود </a:t>
            </a:r>
            <a:r>
              <a:rPr lang="fa-IR" sz="4400" b="1" u="sng" kern="100" dirty="0">
                <a:solidFill>
                  <a:srgbClr val="CC6600"/>
                </a:solidFill>
                <a:effectLst/>
                <a:latin typeface="Calibri" panose="020F0502020204030204" pitchFamily="34" charset="0"/>
                <a:ea typeface="Times New Roman" panose="02020603050405020304" pitchFamily="18" charset="0"/>
                <a:cs typeface="B Nazanin" panose="00000400000000000000" pitchFamily="2" charset="-78"/>
              </a:rPr>
              <a:t>خدا</a:t>
            </a:r>
            <a:r>
              <a:rPr lang="fa-IR" sz="4400" kern="100" dirty="0">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گره خورده است !</a:t>
            </a:r>
            <a:endParaRPr lang="en-US"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p:txBody>
      </p:sp>
      <p:pic>
        <p:nvPicPr>
          <p:cNvPr id="9" name="Picture 8">
            <a:extLst>
              <a:ext uri="{FF2B5EF4-FFF2-40B4-BE49-F238E27FC236}">
                <a16:creationId xmlns:a16="http://schemas.microsoft.com/office/drawing/2014/main" id="{04110F0D-611F-46C7-95B8-88721E2534E6}"/>
              </a:ext>
            </a:extLst>
          </p:cNvPr>
          <p:cNvPicPr>
            <a:picLocks noChangeAspect="1"/>
          </p:cNvPicPr>
          <p:nvPr/>
        </p:nvPicPr>
        <p:blipFill>
          <a:blip r:embed="rId4"/>
          <a:stretch>
            <a:fillRect/>
          </a:stretch>
        </p:blipFill>
        <p:spPr>
          <a:xfrm>
            <a:off x="-1" y="4154557"/>
            <a:ext cx="3933826" cy="2738744"/>
          </a:xfrm>
          <a:prstGeom prst="roundRect">
            <a:avLst/>
          </a:prstGeom>
          <a:effectLst>
            <a:glow rad="63500">
              <a:schemeClr val="accent5">
                <a:satMod val="175000"/>
                <a:alpha val="40000"/>
              </a:schemeClr>
            </a:glow>
          </a:effectLst>
        </p:spPr>
      </p:pic>
      <p:pic>
        <p:nvPicPr>
          <p:cNvPr id="11" name="Picture 10">
            <a:extLst>
              <a:ext uri="{FF2B5EF4-FFF2-40B4-BE49-F238E27FC236}">
                <a16:creationId xmlns:a16="http://schemas.microsoft.com/office/drawing/2014/main" id="{C4C055E3-E568-4617-B1FD-93ED492178E7}"/>
              </a:ext>
            </a:extLst>
          </p:cNvPr>
          <p:cNvPicPr>
            <a:picLocks noChangeAspect="1"/>
          </p:cNvPicPr>
          <p:nvPr/>
        </p:nvPicPr>
        <p:blipFill>
          <a:blip r:embed="rId5"/>
          <a:stretch>
            <a:fillRect/>
          </a:stretch>
        </p:blipFill>
        <p:spPr>
          <a:xfrm>
            <a:off x="1364851" y="1674055"/>
            <a:ext cx="3826273" cy="2827607"/>
          </a:xfrm>
          <a:prstGeom prst="roundRect">
            <a:avLst/>
          </a:prstGeom>
          <a:effectLst>
            <a:glow rad="63500">
              <a:schemeClr val="accent5">
                <a:satMod val="175000"/>
                <a:alpha val="40000"/>
              </a:schemeClr>
            </a:glow>
          </a:effectLst>
        </p:spPr>
      </p:pic>
    </p:spTree>
    <p:extLst>
      <p:ext uri="{BB962C8B-B14F-4D97-AF65-F5344CB8AC3E}">
        <p14:creationId xmlns:p14="http://schemas.microsoft.com/office/powerpoint/2010/main" val="736406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 y="4822503"/>
            <a:ext cx="2582625" cy="2035496"/>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77100" y="258396"/>
            <a:ext cx="3973317" cy="1009201"/>
          </a:xfrm>
        </p:spPr>
        <p:txBody>
          <a:bodyPr>
            <a:noAutofit/>
          </a:bodyPr>
          <a:lstStyle/>
          <a:p>
            <a:pPr algn="ctr" rtl="1"/>
            <a:r>
              <a:rPr lang="fa-IR" sz="5400" b="1" dirty="0">
                <a:solidFill>
                  <a:srgbClr val="FF0000"/>
                </a:solidFill>
                <a:cs typeface="B Nazanin" panose="00000400000000000000" pitchFamily="2" charset="-78"/>
              </a:rPr>
              <a:t>پروتکل پانزدهم </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9287" y="136156"/>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7ED5C7E-E16C-4B44-86F6-36DFB0DF8B77}"/>
              </a:ext>
            </a:extLst>
          </p:cNvPr>
          <p:cNvSpPr txBox="1"/>
          <p:nvPr/>
        </p:nvSpPr>
        <p:spPr>
          <a:xfrm>
            <a:off x="829994" y="1359586"/>
            <a:ext cx="10607040" cy="2364686"/>
          </a:xfrm>
          <a:prstGeom prst="rect">
            <a:avLst/>
          </a:prstGeom>
          <a:noFill/>
        </p:spPr>
        <p:txBody>
          <a:bodyPr wrap="square">
            <a:spAutoFit/>
          </a:bodyPr>
          <a:lstStyle/>
          <a:p>
            <a:pPr marL="0" marR="0" algn="just" rtl="1">
              <a:lnSpc>
                <a:spcPct val="107000"/>
              </a:lnSpc>
              <a:spcBef>
                <a:spcPts val="0"/>
              </a:spcBef>
              <a:spcAft>
                <a:spcPts val="800"/>
              </a:spcAft>
            </a:pPr>
            <a:r>
              <a:rPr lang="fa-IR" sz="46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اگر در این دنیا </a:t>
            </a:r>
            <a:r>
              <a:rPr lang="fa-IR" sz="46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نابسامانی</a:t>
            </a:r>
            <a:r>
              <a:rPr lang="fa-IR" sz="46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و</a:t>
            </a:r>
            <a:r>
              <a:rPr lang="fa-IR" sz="46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اغتشاشاتی </a:t>
            </a:r>
            <a:r>
              <a:rPr lang="fa-IR" sz="46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رخ داد، بدانید که اینگونه </a:t>
            </a:r>
            <a:r>
              <a:rPr lang="fa-IR" sz="46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اغتشاشات</a:t>
            </a:r>
            <a:r>
              <a:rPr lang="fa-IR" sz="46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را </a:t>
            </a:r>
            <a:r>
              <a:rPr lang="fa-IR" sz="46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ما</a:t>
            </a:r>
            <a:r>
              <a:rPr lang="fa-IR" sz="46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به وجود آورده ایم تا بتوانیم </a:t>
            </a:r>
            <a:r>
              <a:rPr lang="fa-IR" sz="46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همکاری</a:t>
            </a:r>
            <a:r>
              <a:rPr lang="fa-IR" sz="46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افراد را از بین ببریم . </a:t>
            </a:r>
            <a:endParaRPr lang="en-US" sz="46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p:txBody>
      </p:sp>
      <p:pic>
        <p:nvPicPr>
          <p:cNvPr id="3" name="Picture 2">
            <a:extLst>
              <a:ext uri="{FF2B5EF4-FFF2-40B4-BE49-F238E27FC236}">
                <a16:creationId xmlns:a16="http://schemas.microsoft.com/office/drawing/2014/main" id="{AA344E0D-9DAE-4821-ABA1-8750D76E1BC6}"/>
              </a:ext>
            </a:extLst>
          </p:cNvPr>
          <p:cNvPicPr>
            <a:picLocks noChangeAspect="1"/>
          </p:cNvPicPr>
          <p:nvPr/>
        </p:nvPicPr>
        <p:blipFill>
          <a:blip r:embed="rId4"/>
          <a:stretch>
            <a:fillRect/>
          </a:stretch>
        </p:blipFill>
        <p:spPr>
          <a:xfrm>
            <a:off x="6307686" y="3928634"/>
            <a:ext cx="4676974" cy="2531420"/>
          </a:xfrm>
          <a:prstGeom prst="round2SameRect">
            <a:avLst/>
          </a:prstGeom>
          <a:effectLst>
            <a:glow rad="228600">
              <a:schemeClr val="accent3">
                <a:satMod val="175000"/>
                <a:alpha val="40000"/>
              </a:schemeClr>
            </a:glow>
          </a:effectLst>
        </p:spPr>
      </p:pic>
      <p:pic>
        <p:nvPicPr>
          <p:cNvPr id="9" name="Picture 8">
            <a:extLst>
              <a:ext uri="{FF2B5EF4-FFF2-40B4-BE49-F238E27FC236}">
                <a16:creationId xmlns:a16="http://schemas.microsoft.com/office/drawing/2014/main" id="{22035D2A-8E0F-4201-A75C-495D63FF25A0}"/>
              </a:ext>
            </a:extLst>
          </p:cNvPr>
          <p:cNvPicPr>
            <a:picLocks noChangeAspect="1"/>
          </p:cNvPicPr>
          <p:nvPr/>
        </p:nvPicPr>
        <p:blipFill>
          <a:blip r:embed="rId5"/>
          <a:stretch>
            <a:fillRect/>
          </a:stretch>
        </p:blipFill>
        <p:spPr>
          <a:xfrm>
            <a:off x="1149124" y="3934937"/>
            <a:ext cx="4304714" cy="2531419"/>
          </a:xfrm>
          <a:prstGeom prst="round2SameRect">
            <a:avLst/>
          </a:prstGeom>
          <a:effectLst>
            <a:glow rad="228600">
              <a:schemeClr val="accent3">
                <a:satMod val="175000"/>
                <a:alpha val="40000"/>
              </a:schemeClr>
            </a:glow>
          </a:effectLst>
        </p:spPr>
      </p:pic>
      <p:sp>
        <p:nvSpPr>
          <p:cNvPr id="12" name="Rounded Rectangle 11"/>
          <p:cNvSpPr/>
          <p:nvPr/>
        </p:nvSpPr>
        <p:spPr>
          <a:xfrm>
            <a:off x="295276" y="152400"/>
            <a:ext cx="11639550" cy="6524625"/>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3175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8" name="Group 7"/>
          <p:cNvGrpSpPr/>
          <p:nvPr/>
        </p:nvGrpSpPr>
        <p:grpSpPr>
          <a:xfrm>
            <a:off x="1" y="152400"/>
            <a:ext cx="11934825" cy="6705600"/>
            <a:chOff x="1" y="435470"/>
            <a:chExt cx="11560669" cy="6422530"/>
          </a:xfrm>
        </p:grpSpPr>
        <p:sp>
          <p:nvSpPr>
            <p:cNvPr id="6" name="Rounded Rectangle 5"/>
            <p:cNvSpPr/>
            <p:nvPr/>
          </p:nvSpPr>
          <p:spPr>
            <a:xfrm>
              <a:off x="286019" y="435470"/>
              <a:ext cx="11274651" cy="6249195"/>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094220" y="200262"/>
            <a:ext cx="3973317" cy="1009201"/>
          </a:xfrm>
        </p:spPr>
        <p:txBody>
          <a:bodyPr>
            <a:noAutofit/>
          </a:bodyPr>
          <a:lstStyle/>
          <a:p>
            <a:pPr algn="ctr" rtl="1"/>
            <a:r>
              <a:rPr lang="fa-IR" sz="5400" b="1" dirty="0">
                <a:solidFill>
                  <a:srgbClr val="FF0000"/>
                </a:solidFill>
                <a:cs typeface="B Nazanin" panose="00000400000000000000" pitchFamily="2" charset="-78"/>
              </a:rPr>
              <a:t>پروتکل پانزدهم </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9287" y="136156"/>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Diagonal Corners Rounded 2">
            <a:extLst>
              <a:ext uri="{FF2B5EF4-FFF2-40B4-BE49-F238E27FC236}">
                <a16:creationId xmlns:a16="http://schemas.microsoft.com/office/drawing/2014/main" id="{E56E11F1-F37F-4519-9116-9EEBBA7B866B}"/>
              </a:ext>
            </a:extLst>
          </p:cNvPr>
          <p:cNvSpPr/>
          <p:nvPr/>
        </p:nvSpPr>
        <p:spPr>
          <a:xfrm>
            <a:off x="847725" y="1560052"/>
            <a:ext cx="10496550" cy="3664378"/>
          </a:xfrm>
          <a:prstGeom prst="round2Diag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a:extLst>
              <a:ext uri="{FF2B5EF4-FFF2-40B4-BE49-F238E27FC236}">
                <a16:creationId xmlns:a16="http://schemas.microsoft.com/office/drawing/2014/main" id="{CEC3D506-BDD9-465E-9DB1-F33AEA7703E2}"/>
              </a:ext>
            </a:extLst>
          </p:cNvPr>
          <p:cNvSpPr txBox="1"/>
          <p:nvPr/>
        </p:nvSpPr>
        <p:spPr>
          <a:xfrm>
            <a:off x="972494" y="1784336"/>
            <a:ext cx="10371781" cy="2990306"/>
          </a:xfrm>
          <a:prstGeom prst="rect">
            <a:avLst/>
          </a:prstGeom>
          <a:noFill/>
        </p:spPr>
        <p:txBody>
          <a:bodyPr wrap="square">
            <a:spAutoFit/>
          </a:bodyPr>
          <a:lstStyle/>
          <a:p>
            <a:pPr marL="571500" marR="0" lvl="0" indent="-571500" algn="just" defTabSz="914400" rtl="1"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fa-IR" sz="44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ما در همه موارد </a:t>
            </a:r>
            <a:r>
              <a:rPr kumimoji="0" lang="fa-IR" sz="4400" b="1" i="0" u="sng" strike="noStrike" kern="1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مستبد</a:t>
            </a:r>
            <a:r>
              <a:rPr kumimoji="0" lang="fa-IR" sz="44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 خواهیم بود و این استبداد ، معقول و منطقی است هرگونه شکایتی</a:t>
            </a:r>
            <a:r>
              <a:rPr kumimoji="0" lang="fa-IR" sz="4400" b="1" i="0" u="sng" strike="noStrike" kern="1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 نادیده</a:t>
            </a:r>
            <a:r>
              <a:rPr kumimoji="0" lang="fa-IR" sz="44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 گرفته خواهد شد. به علاوه ، برای آنکه چشم همه را بترسانیم ، به اعمال </a:t>
            </a:r>
            <a:r>
              <a:rPr kumimoji="0" lang="fa-IR" sz="4400" b="1" i="0" u="sng" strike="noStrike" kern="1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مجازاتهای</a:t>
            </a:r>
            <a:r>
              <a:rPr kumimoji="0" lang="fa-IR" sz="44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rPr>
              <a:t> سنگین دست می زنیم .</a:t>
            </a:r>
            <a:endParaRPr kumimoji="0" lang="en-US" sz="4400" b="1" i="0" u="none" strike="noStrike" kern="1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B Nazanin" panose="00000400000000000000" pitchFamily="2" charset="-78"/>
            </a:endParaRPr>
          </a:p>
        </p:txBody>
      </p:sp>
      <p:pic>
        <p:nvPicPr>
          <p:cNvPr id="10" name="Picture 9" descr="Image result for طرح های اسلیمی">
            <a:extLst>
              <a:ext uri="{FF2B5EF4-FFF2-40B4-BE49-F238E27FC236}">
                <a16:creationId xmlns:a16="http://schemas.microsoft.com/office/drawing/2014/main" id="{F8A6103D-F983-40F0-A0C4-CE4A65630158}"/>
              </a:ext>
            </a:extLst>
          </p:cNvPr>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backgroundRemoval t="0" b="100000" l="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5400000">
            <a:off x="-12186" y="5209394"/>
            <a:ext cx="2035497" cy="3077927"/>
          </a:xfrm>
          <a:prstGeom prst="rect">
            <a:avLst/>
          </a:prstGeom>
          <a:noFill/>
          <a:ln>
            <a:noFill/>
          </a:ln>
        </p:spPr>
      </p:pic>
    </p:spTree>
    <p:extLst>
      <p:ext uri="{BB962C8B-B14F-4D97-AF65-F5344CB8AC3E}">
        <p14:creationId xmlns:p14="http://schemas.microsoft.com/office/powerpoint/2010/main" val="1650832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8" presetClass="emph" presetSubtype="0" fill="hold" nodeType="withEffect">
                                  <p:stCondLst>
                                    <p:cond delay="0"/>
                                  </p:stCondLst>
                                  <p:childTnLst>
                                    <p:animRot by="43200000">
                                      <p:cBhvr>
                                        <p:cTn id="15" dur="60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8" name="Group 7"/>
          <p:cNvGrpSpPr/>
          <p:nvPr/>
        </p:nvGrpSpPr>
        <p:grpSpPr>
          <a:xfrm>
            <a:off x="1" y="152400"/>
            <a:ext cx="11934825" cy="6705600"/>
            <a:chOff x="1" y="435470"/>
            <a:chExt cx="11560669" cy="6422530"/>
          </a:xfrm>
        </p:grpSpPr>
        <p:sp>
          <p:nvSpPr>
            <p:cNvPr id="6" name="Rounded Rectangle 5"/>
            <p:cNvSpPr/>
            <p:nvPr/>
          </p:nvSpPr>
          <p:spPr>
            <a:xfrm>
              <a:off x="286019" y="435470"/>
              <a:ext cx="11274651" cy="6249195"/>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6973557" y="319572"/>
            <a:ext cx="4248726" cy="1009201"/>
          </a:xfrm>
        </p:spPr>
        <p:txBody>
          <a:bodyPr>
            <a:noAutofit/>
          </a:bodyPr>
          <a:lstStyle/>
          <a:p>
            <a:pPr algn="ctr" rtl="1"/>
            <a:r>
              <a:rPr lang="fa-IR" sz="5400" b="1" dirty="0">
                <a:solidFill>
                  <a:srgbClr val="FF0000"/>
                </a:solidFill>
                <a:cs typeface="B Nazanin" panose="00000400000000000000" pitchFamily="2" charset="-78"/>
              </a:rPr>
              <a:t>پروتکل شانزدهم </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9287" y="136156"/>
            <a:ext cx="1081779" cy="13760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طرح اسلیم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72199"/>
            <a:ext cx="2265680" cy="1321101"/>
          </a:xfrm>
          <a:prstGeom prst="rect">
            <a:avLst/>
          </a:prstGeom>
          <a:noFill/>
          <a:extLst>
            <a:ext uri="{909E8E84-426E-40DD-AFC4-6F175D3DCCD1}">
              <a14:hiddenFill xmlns:a14="http://schemas.microsoft.com/office/drawing/2010/main">
                <a:solidFill>
                  <a:srgbClr val="FFFFFF"/>
                </a:solidFill>
              </a14:hiddenFill>
            </a:ext>
          </a:extLst>
        </p:spPr>
      </p:pic>
      <p:sp>
        <p:nvSpPr>
          <p:cNvPr id="9" name="Callout: Right Arrow 8">
            <a:extLst>
              <a:ext uri="{FF2B5EF4-FFF2-40B4-BE49-F238E27FC236}">
                <a16:creationId xmlns:a16="http://schemas.microsoft.com/office/drawing/2014/main" id="{0FF540A6-3B6B-4B0D-99AF-28BA1F068C76}"/>
              </a:ext>
            </a:extLst>
          </p:cNvPr>
          <p:cNvSpPr/>
          <p:nvPr/>
        </p:nvSpPr>
        <p:spPr>
          <a:xfrm flipH="1">
            <a:off x="5545092" y="1553297"/>
            <a:ext cx="6204587" cy="4670946"/>
          </a:xfrm>
          <a:custGeom>
            <a:avLst/>
            <a:gdLst>
              <a:gd name="connsiteX0" fmla="*/ 0 w 6204587"/>
              <a:gd name="connsiteY0" fmla="*/ 0 h 4670946"/>
              <a:gd name="connsiteX1" fmla="*/ 5151855 w 6204587"/>
              <a:gd name="connsiteY1" fmla="*/ 0 h 4670946"/>
              <a:gd name="connsiteX2" fmla="*/ 5151855 w 6204587"/>
              <a:gd name="connsiteY2" fmla="*/ 1958107 h 4670946"/>
              <a:gd name="connsiteX3" fmla="*/ 5527160 w 6204587"/>
              <a:gd name="connsiteY3" fmla="*/ 1958107 h 4670946"/>
              <a:gd name="connsiteX4" fmla="*/ 5527160 w 6204587"/>
              <a:gd name="connsiteY4" fmla="*/ 1401424 h 4670946"/>
              <a:gd name="connsiteX5" fmla="*/ 6204587 w 6204587"/>
              <a:gd name="connsiteY5" fmla="*/ 2335473 h 4670946"/>
              <a:gd name="connsiteX6" fmla="*/ 5527160 w 6204587"/>
              <a:gd name="connsiteY6" fmla="*/ 3269522 h 4670946"/>
              <a:gd name="connsiteX7" fmla="*/ 5527160 w 6204587"/>
              <a:gd name="connsiteY7" fmla="*/ 2712839 h 4670946"/>
              <a:gd name="connsiteX8" fmla="*/ 5151855 w 6204587"/>
              <a:gd name="connsiteY8" fmla="*/ 2712839 h 4670946"/>
              <a:gd name="connsiteX9" fmla="*/ 5151855 w 6204587"/>
              <a:gd name="connsiteY9" fmla="*/ 4670946 h 4670946"/>
              <a:gd name="connsiteX10" fmla="*/ 0 w 6204587"/>
              <a:gd name="connsiteY10" fmla="*/ 4670946 h 4670946"/>
              <a:gd name="connsiteX11" fmla="*/ 0 w 6204587"/>
              <a:gd name="connsiteY11" fmla="*/ 0 h 467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4587" h="4670946" fill="none" extrusionOk="0">
                <a:moveTo>
                  <a:pt x="0" y="0"/>
                </a:moveTo>
                <a:cubicBezTo>
                  <a:pt x="2205381" y="-31296"/>
                  <a:pt x="3685587" y="-111325"/>
                  <a:pt x="5151855" y="0"/>
                </a:cubicBezTo>
                <a:cubicBezTo>
                  <a:pt x="5223822" y="779937"/>
                  <a:pt x="5020481" y="1693620"/>
                  <a:pt x="5151855" y="1958107"/>
                </a:cubicBezTo>
                <a:cubicBezTo>
                  <a:pt x="5264901" y="1989068"/>
                  <a:pt x="5432197" y="1957671"/>
                  <a:pt x="5527160" y="1958107"/>
                </a:cubicBezTo>
                <a:cubicBezTo>
                  <a:pt x="5535084" y="1784971"/>
                  <a:pt x="5483201" y="1595167"/>
                  <a:pt x="5527160" y="1401424"/>
                </a:cubicBezTo>
                <a:cubicBezTo>
                  <a:pt x="5640505" y="1464060"/>
                  <a:pt x="6021943" y="2005283"/>
                  <a:pt x="6204587" y="2335473"/>
                </a:cubicBezTo>
                <a:cubicBezTo>
                  <a:pt x="6055720" y="2673419"/>
                  <a:pt x="5766675" y="2837484"/>
                  <a:pt x="5527160" y="3269522"/>
                </a:cubicBezTo>
                <a:cubicBezTo>
                  <a:pt x="5504221" y="3164806"/>
                  <a:pt x="5510879" y="2883490"/>
                  <a:pt x="5527160" y="2712839"/>
                </a:cubicBezTo>
                <a:cubicBezTo>
                  <a:pt x="5481094" y="2744656"/>
                  <a:pt x="5270560" y="2731782"/>
                  <a:pt x="5151855" y="2712839"/>
                </a:cubicBezTo>
                <a:cubicBezTo>
                  <a:pt x="5036152" y="3232754"/>
                  <a:pt x="5120222" y="4338009"/>
                  <a:pt x="5151855" y="4670946"/>
                </a:cubicBezTo>
                <a:cubicBezTo>
                  <a:pt x="3877050" y="4574572"/>
                  <a:pt x="1820348" y="4685199"/>
                  <a:pt x="0" y="4670946"/>
                </a:cubicBezTo>
                <a:cubicBezTo>
                  <a:pt x="-83147" y="3992921"/>
                  <a:pt x="-80539" y="1590522"/>
                  <a:pt x="0" y="0"/>
                </a:cubicBezTo>
                <a:close/>
              </a:path>
              <a:path w="6204587" h="4670946" stroke="0" extrusionOk="0">
                <a:moveTo>
                  <a:pt x="0" y="0"/>
                </a:moveTo>
                <a:cubicBezTo>
                  <a:pt x="2428403" y="-88652"/>
                  <a:pt x="3373634" y="-87200"/>
                  <a:pt x="5151855" y="0"/>
                </a:cubicBezTo>
                <a:cubicBezTo>
                  <a:pt x="5103136" y="644586"/>
                  <a:pt x="5118302" y="1295136"/>
                  <a:pt x="5151855" y="1958107"/>
                </a:cubicBezTo>
                <a:cubicBezTo>
                  <a:pt x="5329061" y="1942401"/>
                  <a:pt x="5459829" y="1928322"/>
                  <a:pt x="5527160" y="1958107"/>
                </a:cubicBezTo>
                <a:cubicBezTo>
                  <a:pt x="5540457" y="1881531"/>
                  <a:pt x="5535450" y="1540722"/>
                  <a:pt x="5527160" y="1401424"/>
                </a:cubicBezTo>
                <a:cubicBezTo>
                  <a:pt x="5718747" y="1626133"/>
                  <a:pt x="6121061" y="2230741"/>
                  <a:pt x="6204587" y="2335473"/>
                </a:cubicBezTo>
                <a:cubicBezTo>
                  <a:pt x="5935178" y="2838450"/>
                  <a:pt x="5588907" y="3051414"/>
                  <a:pt x="5527160" y="3269522"/>
                </a:cubicBezTo>
                <a:cubicBezTo>
                  <a:pt x="5562646" y="3130716"/>
                  <a:pt x="5487349" y="2790124"/>
                  <a:pt x="5527160" y="2712839"/>
                </a:cubicBezTo>
                <a:cubicBezTo>
                  <a:pt x="5471535" y="2691291"/>
                  <a:pt x="5272323" y="2717372"/>
                  <a:pt x="5151855" y="2712839"/>
                </a:cubicBezTo>
                <a:cubicBezTo>
                  <a:pt x="5302335" y="3247806"/>
                  <a:pt x="5305602" y="4107153"/>
                  <a:pt x="5151855" y="4670946"/>
                </a:cubicBezTo>
                <a:cubicBezTo>
                  <a:pt x="3458393" y="4589849"/>
                  <a:pt x="1442095" y="4833078"/>
                  <a:pt x="0" y="4670946"/>
                </a:cubicBezTo>
                <a:cubicBezTo>
                  <a:pt x="-31124" y="3838253"/>
                  <a:pt x="-17026" y="1371034"/>
                  <a:pt x="0" y="0"/>
                </a:cubicBezTo>
                <a:close/>
              </a:path>
            </a:pathLst>
          </a:custGeom>
          <a:solidFill>
            <a:schemeClr val="accent6">
              <a:lumMod val="60000"/>
              <a:lumOff val="40000"/>
            </a:schemeClr>
          </a:solidFill>
          <a:ln w="38100">
            <a:solidFill>
              <a:schemeClr val="accent6">
                <a:lumMod val="50000"/>
              </a:schemeClr>
            </a:solidFill>
            <a:extLst>
              <a:ext uri="{C807C97D-BFC1-408E-A445-0C87EB9F89A2}">
                <ask:lineSketchStyleProps xmlns:ask="http://schemas.microsoft.com/office/drawing/2018/sketchyshapes" sd="2614859554">
                  <a:prstGeom prst="rightArrowCallout">
                    <a:avLst>
                      <a:gd name="adj1" fmla="val 16158"/>
                      <a:gd name="adj2" fmla="val 19997"/>
                      <a:gd name="adj3" fmla="val 14503"/>
                      <a:gd name="adj4" fmla="val 8303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2" name="Rectangle 11">
            <a:extLst>
              <a:ext uri="{FF2B5EF4-FFF2-40B4-BE49-F238E27FC236}">
                <a16:creationId xmlns:a16="http://schemas.microsoft.com/office/drawing/2014/main" id="{332045B5-9664-4CC4-B3F9-25C094A35ACA}"/>
              </a:ext>
            </a:extLst>
          </p:cNvPr>
          <p:cNvSpPr/>
          <p:nvPr/>
        </p:nvSpPr>
        <p:spPr>
          <a:xfrm>
            <a:off x="887034" y="1795834"/>
            <a:ext cx="4638872" cy="3697030"/>
          </a:xfrm>
          <a:custGeom>
            <a:avLst/>
            <a:gdLst>
              <a:gd name="connsiteX0" fmla="*/ 0 w 4638872"/>
              <a:gd name="connsiteY0" fmla="*/ 0 h 3697030"/>
              <a:gd name="connsiteX1" fmla="*/ 4638872 w 4638872"/>
              <a:gd name="connsiteY1" fmla="*/ 0 h 3697030"/>
              <a:gd name="connsiteX2" fmla="*/ 4638872 w 4638872"/>
              <a:gd name="connsiteY2" fmla="*/ 3697030 h 3697030"/>
              <a:gd name="connsiteX3" fmla="*/ 0 w 4638872"/>
              <a:gd name="connsiteY3" fmla="*/ 3697030 h 3697030"/>
              <a:gd name="connsiteX4" fmla="*/ 0 w 4638872"/>
              <a:gd name="connsiteY4" fmla="*/ 0 h 3697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872" h="3697030" fill="none" extrusionOk="0">
                <a:moveTo>
                  <a:pt x="0" y="0"/>
                </a:moveTo>
                <a:cubicBezTo>
                  <a:pt x="794808" y="159508"/>
                  <a:pt x="3788325" y="-124062"/>
                  <a:pt x="4638872" y="0"/>
                </a:cubicBezTo>
                <a:cubicBezTo>
                  <a:pt x="4529926" y="1231532"/>
                  <a:pt x="4546089" y="3103130"/>
                  <a:pt x="4638872" y="3697030"/>
                </a:cubicBezTo>
                <a:cubicBezTo>
                  <a:pt x="2924704" y="3766059"/>
                  <a:pt x="1367688" y="3549932"/>
                  <a:pt x="0" y="3697030"/>
                </a:cubicBezTo>
                <a:cubicBezTo>
                  <a:pt x="-149805" y="3302891"/>
                  <a:pt x="85914" y="1381441"/>
                  <a:pt x="0" y="0"/>
                </a:cubicBezTo>
                <a:close/>
              </a:path>
              <a:path w="4638872" h="3697030" stroke="0" extrusionOk="0">
                <a:moveTo>
                  <a:pt x="0" y="0"/>
                </a:moveTo>
                <a:cubicBezTo>
                  <a:pt x="1988929" y="146639"/>
                  <a:pt x="2997304" y="-138220"/>
                  <a:pt x="4638872" y="0"/>
                </a:cubicBezTo>
                <a:cubicBezTo>
                  <a:pt x="4761017" y="549649"/>
                  <a:pt x="4470471" y="2776794"/>
                  <a:pt x="4638872" y="3697030"/>
                </a:cubicBezTo>
                <a:cubicBezTo>
                  <a:pt x="2748031" y="3735229"/>
                  <a:pt x="2112255" y="3568864"/>
                  <a:pt x="0" y="3697030"/>
                </a:cubicBezTo>
                <a:cubicBezTo>
                  <a:pt x="-44013" y="2389636"/>
                  <a:pt x="-110693" y="1547840"/>
                  <a:pt x="0" y="0"/>
                </a:cubicBezTo>
                <a:close/>
              </a:path>
            </a:pathLst>
          </a:custGeom>
          <a:solidFill>
            <a:schemeClr val="accent5">
              <a:lumMod val="20000"/>
              <a:lumOff val="80000"/>
            </a:schemeClr>
          </a:solidFill>
          <a:ln w="76200" cmpd="thickThin">
            <a:solidFill>
              <a:srgbClr val="002060"/>
            </a:solidFill>
            <a:extLst>
              <a:ext uri="{C807C97D-BFC1-408E-A445-0C87EB9F89A2}">
                <ask:lineSketchStyleProps xmlns:ask="http://schemas.microsoft.com/office/drawing/2018/sketchyshapes" sd="216818657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DE66945-B79D-4AEA-B1FC-71CCDDF060CD}"/>
              </a:ext>
            </a:extLst>
          </p:cNvPr>
          <p:cNvSpPr txBox="1"/>
          <p:nvPr/>
        </p:nvSpPr>
        <p:spPr>
          <a:xfrm>
            <a:off x="6426974" y="1528434"/>
            <a:ext cx="5303519" cy="4805418"/>
          </a:xfrm>
          <a:prstGeom prst="rect">
            <a:avLst/>
          </a:prstGeom>
          <a:noFill/>
        </p:spPr>
        <p:txBody>
          <a:bodyPr wrap="square">
            <a:spAutoFit/>
          </a:bodyPr>
          <a:lstStyle/>
          <a:p>
            <a:pPr marR="0" algn="r" rtl="1">
              <a:lnSpc>
                <a:spcPct val="107000"/>
              </a:lnSpc>
              <a:spcBef>
                <a:spcPts val="0"/>
              </a:spcBef>
              <a:spcAft>
                <a:spcPts val="800"/>
              </a:spcAft>
            </a:pPr>
            <a:r>
              <a:rPr lang="fa-IR" sz="4000" b="1" kern="100" dirty="0">
                <a:solidFill>
                  <a:srgbClr val="002060"/>
                </a:solidFill>
                <a:effectLst/>
                <a:latin typeface="Calibri" panose="020F0502020204030204" pitchFamily="34" charset="0"/>
                <a:ea typeface="Times New Roman" panose="02020603050405020304" pitchFamily="18" charset="0"/>
                <a:cs typeface="B Nazanin" panose="00000400000000000000" pitchFamily="2" charset="-78"/>
              </a:rPr>
              <a:t>ازآنجاکه قرن ها تجربه ،به ما آموخته است که </a:t>
            </a:r>
            <a:r>
              <a:rPr lang="fa-IR" sz="40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عقاید</a:t>
            </a:r>
            <a:r>
              <a:rPr lang="fa-IR" sz="4000" b="1" kern="100" dirty="0">
                <a:solidFill>
                  <a:srgbClr val="002060"/>
                </a:solidFill>
                <a:effectLst/>
                <a:latin typeface="Calibri" panose="020F0502020204030204" pitchFamily="34" charset="0"/>
                <a:ea typeface="Times New Roman" panose="02020603050405020304" pitchFamily="18" charset="0"/>
                <a:cs typeface="B Nazanin" panose="00000400000000000000" pitchFamily="2" charset="-78"/>
              </a:rPr>
              <a:t>درزندگی  و هدایت انسان ها نقش بسیار</a:t>
            </a:r>
            <a:r>
              <a:rPr lang="en-US" sz="4000" b="1" kern="100" dirty="0">
                <a:solidFill>
                  <a:srgbClr val="002060"/>
                </a:solidFill>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effectLst/>
                <a:latin typeface="Calibri" panose="020F0502020204030204" pitchFamily="34" charset="0"/>
                <a:ea typeface="Times New Roman" panose="02020603050405020304" pitchFamily="18" charset="0"/>
                <a:cs typeface="B Nazanin" panose="00000400000000000000" pitchFamily="2" charset="-78"/>
              </a:rPr>
              <a:t>مهمی داشته </a:t>
            </a:r>
            <a:r>
              <a:rPr lang="fa-IR" sz="4000" b="1" kern="100" dirty="0">
                <a:solidFill>
                  <a:srgbClr val="002060"/>
                </a:solidFill>
                <a:latin typeface="Calibri" panose="020F0502020204030204" pitchFamily="34" charset="0"/>
                <a:ea typeface="Times New Roman" panose="02020603050405020304" pitchFamily="18" charset="0"/>
                <a:cs typeface="B Nazanin" panose="00000400000000000000" pitchFamily="2" charset="-78"/>
              </a:rPr>
              <a:t>و</a:t>
            </a:r>
            <a:r>
              <a:rPr lang="fa-IR" sz="4000" b="1" kern="100" dirty="0">
                <a:solidFill>
                  <a:srgbClr val="002060"/>
                </a:solidFill>
                <a:effectLst/>
                <a:latin typeface="Calibri" panose="020F0502020204030204" pitchFamily="34" charset="0"/>
                <a:ea typeface="Times New Roman" panose="02020603050405020304" pitchFamily="18" charset="0"/>
                <a:cs typeface="B Nazanin" panose="00000400000000000000" pitchFamily="2" charset="-78"/>
              </a:rPr>
              <a:t>این عقاید</a:t>
            </a:r>
            <a:r>
              <a:rPr lang="en-US" sz="4000" b="1" kern="100" dirty="0">
                <a:solidFill>
                  <a:srgbClr val="002060"/>
                </a:solidFill>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effectLst/>
                <a:latin typeface="Calibri" panose="020F0502020204030204" pitchFamily="34" charset="0"/>
                <a:ea typeface="Times New Roman" panose="02020603050405020304" pitchFamily="18" charset="0"/>
                <a:cs typeface="B Nazanin" panose="00000400000000000000" pitchFamily="2" charset="-78"/>
              </a:rPr>
              <a:t>ا</a:t>
            </a:r>
            <a:r>
              <a:rPr lang="fa-IR" sz="4000" b="1" kern="100" dirty="0">
                <a:solidFill>
                  <a:srgbClr val="002060"/>
                </a:solidFill>
                <a:latin typeface="Calibri" panose="020F0502020204030204" pitchFamily="34" charset="0"/>
                <a:ea typeface="Times New Roman" panose="02020603050405020304" pitchFamily="18" charset="0"/>
                <a:cs typeface="B Nazanin" panose="00000400000000000000" pitchFamily="2" charset="-78"/>
              </a:rPr>
              <a:t>ز</a:t>
            </a:r>
            <a:r>
              <a:rPr lang="fa-IR" sz="4000" b="1" kern="100" dirty="0">
                <a:solidFill>
                  <a:srgbClr val="002060"/>
                </a:solidFill>
                <a:effectLst/>
                <a:latin typeface="Calibri" panose="020F0502020204030204" pitchFamily="34" charset="0"/>
                <a:ea typeface="Times New Roman" panose="02020603050405020304" pitchFamily="18" charset="0"/>
                <a:cs typeface="B Nazanin" panose="00000400000000000000" pitchFamily="2" charset="-78"/>
              </a:rPr>
              <a:t> طریق</a:t>
            </a:r>
            <a:r>
              <a:rPr lang="en-US" sz="4000" b="1" kern="100" dirty="0">
                <a:solidFill>
                  <a:srgbClr val="002060"/>
                </a:solidFill>
                <a:effectLst/>
                <a:latin typeface="Calibri" panose="020F0502020204030204" pitchFamily="34" charset="0"/>
                <a:ea typeface="Times New Roman" panose="02020603050405020304" pitchFamily="18" charset="0"/>
                <a:cs typeface="B Nazanin" panose="00000400000000000000" pitchFamily="2" charset="-78"/>
              </a:rPr>
              <a:t> </a:t>
            </a:r>
            <a:r>
              <a:rPr lang="fa-IR" sz="40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تربیت</a:t>
            </a:r>
            <a:r>
              <a:rPr lang="fa-IR" sz="4000" b="1" kern="100" dirty="0">
                <a:solidFill>
                  <a:srgbClr val="002060"/>
                </a:solidFill>
                <a:effectLst/>
                <a:latin typeface="Calibri" panose="020F0502020204030204" pitchFamily="34" charset="0"/>
                <a:ea typeface="Times New Roman" panose="02020603050405020304" pitchFamily="18" charset="0"/>
                <a:cs typeface="B Nazanin" panose="00000400000000000000" pitchFamily="2" charset="-78"/>
              </a:rPr>
              <a:t> به مردم القاشده اند،لذا ما بایدافکار</a:t>
            </a:r>
            <a:r>
              <a:rPr lang="fa-IR" sz="40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نو</a:t>
            </a:r>
            <a:r>
              <a:rPr lang="fa-IR" sz="4000" b="1" kern="100" dirty="0">
                <a:solidFill>
                  <a:srgbClr val="002060"/>
                </a:solidFill>
                <a:effectLst/>
                <a:latin typeface="Calibri" panose="020F0502020204030204" pitchFamily="34" charset="0"/>
                <a:ea typeface="Times New Roman" panose="02020603050405020304" pitchFamily="18" charset="0"/>
                <a:cs typeface="B Nazanin" panose="00000400000000000000" pitchFamily="2" charset="-78"/>
              </a:rPr>
              <a:t> و </a:t>
            </a:r>
            <a:r>
              <a:rPr lang="fa-IR" sz="40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مستقل</a:t>
            </a:r>
            <a:r>
              <a:rPr lang="fa-IR" sz="4000" b="1" kern="100" dirty="0">
                <a:solidFill>
                  <a:srgbClr val="002060"/>
                </a:solidFill>
                <a:effectLst/>
                <a:latin typeface="Calibri" panose="020F0502020204030204" pitchFamily="34" charset="0"/>
                <a:ea typeface="Times New Roman" panose="02020603050405020304" pitchFamily="18" charset="0"/>
                <a:cs typeface="B Nazanin" panose="00000400000000000000" pitchFamily="2" charset="-78"/>
              </a:rPr>
              <a:t> را به انحصار خود دربیاوریم.</a:t>
            </a:r>
          </a:p>
        </p:txBody>
      </p:sp>
      <p:sp>
        <p:nvSpPr>
          <p:cNvPr id="14" name="Rectangle 13">
            <a:extLst>
              <a:ext uri="{FF2B5EF4-FFF2-40B4-BE49-F238E27FC236}">
                <a16:creationId xmlns:a16="http://schemas.microsoft.com/office/drawing/2014/main" id="{E4B55749-407E-4BD4-A652-1ACDD81B3907}"/>
              </a:ext>
            </a:extLst>
          </p:cNvPr>
          <p:cNvSpPr/>
          <p:nvPr/>
        </p:nvSpPr>
        <p:spPr>
          <a:xfrm>
            <a:off x="1081717" y="1905475"/>
            <a:ext cx="4118006" cy="3385542"/>
          </a:xfrm>
          <a:prstGeom prst="rect">
            <a:avLst/>
          </a:prstGeom>
        </p:spPr>
        <p:txBody>
          <a:bodyPr wrap="square">
            <a:spAutoFit/>
          </a:bodyPr>
          <a:lstStyle/>
          <a:p>
            <a:pPr lvl="0" algn="justLow" rtl="1">
              <a:lnSpc>
                <a:spcPct val="107000"/>
              </a:lnSpc>
              <a:spcAft>
                <a:spcPts val="800"/>
              </a:spcAft>
            </a:pPr>
            <a:r>
              <a:rPr lang="fa-IR" sz="4000" b="1" kern="100" dirty="0">
                <a:solidFill>
                  <a:srgbClr val="002060"/>
                </a:solidFill>
                <a:latin typeface="Calibri" panose="020F0502020204030204" pitchFamily="34" charset="0"/>
                <a:ea typeface="Times New Roman" panose="02020603050405020304" pitchFamily="18" charset="0"/>
                <a:cs typeface="B Nazanin" panose="00000400000000000000" pitchFamily="2" charset="-78"/>
              </a:rPr>
              <a:t>هدف ما ازاین کار مبدل کردن غیر یهودیان به آدمهایی </a:t>
            </a:r>
            <a:r>
              <a:rPr lang="fa-IR" sz="40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بی</a:t>
            </a:r>
            <a:r>
              <a:rPr lang="fa-IR" sz="4000" b="1" kern="100" dirty="0">
                <a:solidFill>
                  <a:srgbClr val="002060"/>
                </a:solidFill>
                <a:latin typeface="Calibri" panose="020F0502020204030204" pitchFamily="34" charset="0"/>
                <a:ea typeface="Times New Roman" panose="02020603050405020304" pitchFamily="18" charset="0"/>
                <a:cs typeface="B Nazanin" panose="00000400000000000000" pitchFamily="2" charset="-78"/>
              </a:rPr>
              <a:t> </a:t>
            </a:r>
            <a:r>
              <a:rPr lang="fa-IR" sz="40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فکر</a:t>
            </a:r>
            <a:r>
              <a:rPr lang="fa-IR" sz="4000" b="1" kern="100" dirty="0">
                <a:solidFill>
                  <a:srgbClr val="002060"/>
                </a:solidFill>
                <a:latin typeface="Calibri" panose="020F0502020204030204" pitchFamily="34" charset="0"/>
                <a:ea typeface="Times New Roman" panose="02020603050405020304" pitchFamily="18" charset="0"/>
                <a:cs typeface="B Nazanin" panose="00000400000000000000" pitchFamily="2" charset="-78"/>
              </a:rPr>
              <a:t>، </a:t>
            </a:r>
            <a:r>
              <a:rPr lang="fa-IR" sz="40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بی خرد</a:t>
            </a:r>
            <a:r>
              <a:rPr lang="fa-IR" sz="4000" b="1"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000" b="1" kern="100" dirty="0">
                <a:solidFill>
                  <a:srgbClr val="002060"/>
                </a:solidFill>
                <a:latin typeface="Calibri" panose="020F0502020204030204" pitchFamily="34" charset="0"/>
                <a:ea typeface="Times New Roman" panose="02020603050405020304" pitchFamily="18" charset="0"/>
                <a:cs typeface="B Nazanin" panose="00000400000000000000" pitchFamily="2" charset="-78"/>
              </a:rPr>
              <a:t>و </a:t>
            </a:r>
            <a:r>
              <a:rPr lang="fa-IR" sz="40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مطیع</a:t>
            </a:r>
            <a:r>
              <a:rPr lang="fa-IR" sz="4000" b="1" kern="100" dirty="0">
                <a:solidFill>
                  <a:srgbClr val="002060"/>
                </a:solidFill>
                <a:latin typeface="Calibri" panose="020F0502020204030204" pitchFamily="34" charset="0"/>
                <a:ea typeface="Times New Roman" panose="02020603050405020304" pitchFamily="18" charset="0"/>
                <a:cs typeface="B Nazanin" panose="00000400000000000000" pitchFamily="2" charset="-78"/>
              </a:rPr>
              <a:t> است که منتظرند دیگران برایشان فکرکنند. </a:t>
            </a:r>
            <a:endParaRPr lang="en-US" sz="4000" b="1" kern="100" dirty="0">
              <a:solidFill>
                <a:srgbClr val="002060"/>
              </a:solidFill>
              <a:latin typeface="Calibri" panose="020F0502020204030204" pitchFamily="34" charset="0"/>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2610687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8" name="Group 7"/>
          <p:cNvGrpSpPr/>
          <p:nvPr/>
        </p:nvGrpSpPr>
        <p:grpSpPr>
          <a:xfrm>
            <a:off x="1" y="152400"/>
            <a:ext cx="11934825" cy="6705600"/>
            <a:chOff x="1" y="435470"/>
            <a:chExt cx="11560669" cy="6422530"/>
          </a:xfrm>
        </p:grpSpPr>
        <p:sp>
          <p:nvSpPr>
            <p:cNvPr id="6" name="Rounded Rectangle 5"/>
            <p:cNvSpPr/>
            <p:nvPr/>
          </p:nvSpPr>
          <p:spPr>
            <a:xfrm>
              <a:off x="286019" y="435470"/>
              <a:ext cx="11274651" cy="6249195"/>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001692" y="258396"/>
            <a:ext cx="4248726" cy="1009201"/>
          </a:xfrm>
        </p:spPr>
        <p:txBody>
          <a:bodyPr>
            <a:noAutofit/>
          </a:bodyPr>
          <a:lstStyle/>
          <a:p>
            <a:pPr algn="ctr" rtl="1"/>
            <a:r>
              <a:rPr lang="fa-IR" sz="5400" b="1" dirty="0">
                <a:solidFill>
                  <a:srgbClr val="FF0000"/>
                </a:solidFill>
                <a:cs typeface="B Nazanin" panose="00000400000000000000" pitchFamily="2" charset="-78"/>
              </a:rPr>
              <a:t>پروتکل هفدهم</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9287" y="136156"/>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526D04B-200A-46AD-AED0-2B73BE3689A2}"/>
              </a:ext>
            </a:extLst>
          </p:cNvPr>
          <p:cNvSpPr txBox="1"/>
          <p:nvPr/>
        </p:nvSpPr>
        <p:spPr>
          <a:xfrm>
            <a:off x="520504" y="1599077"/>
            <a:ext cx="11196199" cy="4249240"/>
          </a:xfrm>
          <a:prstGeom prst="rect">
            <a:avLst/>
          </a:prstGeom>
          <a:noFill/>
        </p:spPr>
        <p:txBody>
          <a:bodyPr wrap="square">
            <a:spAutoFit/>
          </a:bodyPr>
          <a:lstStyle/>
          <a:p>
            <a:pPr marL="685800" marR="0" indent="-685800" algn="just" rtl="1">
              <a:lnSpc>
                <a:spcPct val="107000"/>
              </a:lnSpc>
              <a:spcBef>
                <a:spcPts val="0"/>
              </a:spcBef>
              <a:spcAft>
                <a:spcPts val="800"/>
              </a:spcAft>
              <a:buFont typeface="Wingdings" panose="05000000000000000000" pitchFamily="2" charset="2"/>
              <a:buChar char="v"/>
            </a:pPr>
            <a:r>
              <a:rPr lang="fa-IR" sz="48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جوانان را با </a:t>
            </a:r>
            <a:r>
              <a:rPr lang="fa-IR" sz="48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ادیان</a:t>
            </a:r>
            <a:r>
              <a:rPr lang="fa-IR" sz="48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باستانی کشورهایشان آشنا می کنیم .</a:t>
            </a:r>
            <a:endParaRPr lang="en-US" sz="48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a:p>
            <a:pPr marL="685800" marR="0" indent="-685800" algn="just" rtl="1">
              <a:lnSpc>
                <a:spcPct val="107000"/>
              </a:lnSpc>
              <a:spcBef>
                <a:spcPts val="0"/>
              </a:spcBef>
              <a:spcAft>
                <a:spcPts val="800"/>
              </a:spcAft>
              <a:buFont typeface="Wingdings" panose="05000000000000000000" pitchFamily="2" charset="2"/>
              <a:buChar char="v"/>
            </a:pPr>
            <a:endParaRPr lang="fa-IR" sz="48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a:p>
            <a:pPr marL="685800" marR="0" indent="-685800" algn="just" rtl="1">
              <a:lnSpc>
                <a:spcPct val="107000"/>
              </a:lnSpc>
              <a:spcBef>
                <a:spcPts val="0"/>
              </a:spcBef>
              <a:spcAft>
                <a:spcPts val="800"/>
              </a:spcAft>
              <a:buFont typeface="Wingdings" panose="05000000000000000000" pitchFamily="2" charset="2"/>
              <a:buChar char="v"/>
            </a:pPr>
            <a:r>
              <a:rPr lang="fa-IR" sz="48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اعتبار کشیش ها را در میان مردم از بین می بریم و کاری می کنیم که </a:t>
            </a:r>
            <a:r>
              <a:rPr lang="fa-IR" sz="48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کشیش گری</a:t>
            </a:r>
            <a:r>
              <a:rPr lang="fa-IR" sz="4800" b="1"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8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و </a:t>
            </a:r>
            <a:r>
              <a:rPr lang="fa-IR" sz="48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کلیسا</a:t>
            </a:r>
            <a:r>
              <a:rPr lang="fa-IR" sz="48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بی اهمیت شود. </a:t>
            </a:r>
            <a:endParaRPr lang="en-US" sz="48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p:txBody>
      </p:sp>
      <p:pic>
        <p:nvPicPr>
          <p:cNvPr id="10" name="Picture 9" descr="Image result for طرح های اسلیمی">
            <a:extLst>
              <a:ext uri="{FF2B5EF4-FFF2-40B4-BE49-F238E27FC236}">
                <a16:creationId xmlns:a16="http://schemas.microsoft.com/office/drawing/2014/main" id="{98D1AB94-42BA-4D7E-A13F-65EC80988BF5}"/>
              </a:ext>
            </a:extLst>
          </p:cNvPr>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5400000">
            <a:off x="658403" y="4739993"/>
            <a:ext cx="1446677" cy="2249136"/>
          </a:xfrm>
          <a:prstGeom prst="rect">
            <a:avLst/>
          </a:prstGeom>
          <a:noFill/>
          <a:ln>
            <a:noFill/>
          </a:ln>
        </p:spPr>
      </p:pic>
    </p:spTree>
    <p:extLst>
      <p:ext uri="{BB962C8B-B14F-4D97-AF65-F5344CB8AC3E}">
        <p14:creationId xmlns:p14="http://schemas.microsoft.com/office/powerpoint/2010/main" val="843228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8" presetClass="emph" presetSubtype="0" fill="hold" nodeType="withEffect">
                                  <p:stCondLst>
                                    <p:cond delay="0"/>
                                  </p:stCondLst>
                                  <p:childTnLst>
                                    <p:animRot by="43200000">
                                      <p:cBhvr>
                                        <p:cTn id="15" dur="60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8" name="Group 7"/>
          <p:cNvGrpSpPr/>
          <p:nvPr/>
        </p:nvGrpSpPr>
        <p:grpSpPr>
          <a:xfrm>
            <a:off x="1" y="152400"/>
            <a:ext cx="11934825" cy="6705600"/>
            <a:chOff x="1" y="435470"/>
            <a:chExt cx="11560669" cy="6422530"/>
          </a:xfrm>
        </p:grpSpPr>
        <p:sp>
          <p:nvSpPr>
            <p:cNvPr id="6" name="Rounded Rectangle 5"/>
            <p:cNvSpPr/>
            <p:nvPr/>
          </p:nvSpPr>
          <p:spPr>
            <a:xfrm>
              <a:off x="286019" y="435470"/>
              <a:ext cx="11274651" cy="6249195"/>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001692" y="258396"/>
            <a:ext cx="4248726" cy="1009201"/>
          </a:xfrm>
        </p:spPr>
        <p:txBody>
          <a:bodyPr>
            <a:noAutofit/>
          </a:bodyPr>
          <a:lstStyle/>
          <a:p>
            <a:pPr algn="ctr" rtl="1"/>
            <a:r>
              <a:rPr lang="fa-IR" sz="5400" b="1" dirty="0">
                <a:solidFill>
                  <a:srgbClr val="FF0000"/>
                </a:solidFill>
                <a:cs typeface="B Nazanin" panose="00000400000000000000" pitchFamily="2" charset="-78"/>
              </a:rPr>
              <a:t>پروتکل هجدهم</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9287" y="136156"/>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B62932-8A22-441F-9519-25549ABCC01B}"/>
              </a:ext>
            </a:extLst>
          </p:cNvPr>
          <p:cNvSpPr txBox="1"/>
          <p:nvPr/>
        </p:nvSpPr>
        <p:spPr>
          <a:xfrm>
            <a:off x="853378" y="2035496"/>
            <a:ext cx="10523346" cy="2463367"/>
          </a:xfrm>
          <a:prstGeom prst="rect">
            <a:avLst/>
          </a:prstGeom>
          <a:noFill/>
        </p:spPr>
        <p:txBody>
          <a:bodyPr wrap="square">
            <a:spAutoFit/>
          </a:bodyPr>
          <a:lstStyle/>
          <a:p>
            <a:pPr marL="685800" marR="0" indent="-685800" algn="r" rtl="1">
              <a:lnSpc>
                <a:spcPct val="107000"/>
              </a:lnSpc>
              <a:spcBef>
                <a:spcPts val="0"/>
              </a:spcBef>
              <a:spcAft>
                <a:spcPts val="800"/>
              </a:spcAft>
              <a:buFont typeface="Wingdings" panose="05000000000000000000" pitchFamily="2" charset="2"/>
              <a:buChar char="v"/>
            </a:pPr>
            <a:r>
              <a:rPr lang="fa-IR" sz="48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سیمای ظاهری حکومت </a:t>
            </a:r>
            <a:r>
              <a:rPr lang="fa-IR" sz="48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جهانی</a:t>
            </a:r>
            <a:r>
              <a:rPr lang="fa-IR" sz="48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آینده ی ما به گونه ای است که نشان می دهد فرمانروا تمام </a:t>
            </a:r>
            <a:r>
              <a:rPr lang="fa-IR" sz="48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قدرتش</a:t>
            </a:r>
            <a:r>
              <a:rPr lang="fa-IR" sz="48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را در جهت </a:t>
            </a:r>
            <a:r>
              <a:rPr lang="fa-IR" sz="48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رفاه ملت</a:t>
            </a:r>
            <a:r>
              <a:rPr lang="fa-IR" sz="4800" b="1"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8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به کار گرفته است !</a:t>
            </a:r>
            <a:endParaRPr lang="en-US" sz="48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p:txBody>
      </p:sp>
      <p:pic>
        <p:nvPicPr>
          <p:cNvPr id="9" name="Picture 8" descr="Image result for طرح های اسلیمی">
            <a:extLst>
              <a:ext uri="{FF2B5EF4-FFF2-40B4-BE49-F238E27FC236}">
                <a16:creationId xmlns:a16="http://schemas.microsoft.com/office/drawing/2014/main" id="{A5255D8F-E520-4E00-B9CF-79D0E2D26403}"/>
              </a:ext>
            </a:extLst>
          </p:cNvPr>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5400000">
            <a:off x="441094" y="4654780"/>
            <a:ext cx="1795463" cy="2430003"/>
          </a:xfrm>
          <a:prstGeom prst="rect">
            <a:avLst/>
          </a:prstGeom>
          <a:noFill/>
          <a:ln>
            <a:noFill/>
          </a:ln>
        </p:spPr>
      </p:pic>
    </p:spTree>
    <p:extLst>
      <p:ext uri="{BB962C8B-B14F-4D97-AF65-F5344CB8AC3E}">
        <p14:creationId xmlns:p14="http://schemas.microsoft.com/office/powerpoint/2010/main" val="2693493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8" presetClass="emph" presetSubtype="0" fill="hold" nodeType="withEffect">
                                  <p:stCondLst>
                                    <p:cond delay="0"/>
                                  </p:stCondLst>
                                  <p:childTnLst>
                                    <p:animRot by="43200000">
                                      <p:cBhvr>
                                        <p:cTn id="15" dur="60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01692" y="258396"/>
            <a:ext cx="4248726" cy="1009201"/>
          </a:xfrm>
        </p:spPr>
        <p:txBody>
          <a:bodyPr>
            <a:noAutofit/>
          </a:bodyPr>
          <a:lstStyle/>
          <a:p>
            <a:pPr algn="ctr" rtl="1"/>
            <a:r>
              <a:rPr lang="fa-IR" sz="5400" b="1" dirty="0">
                <a:solidFill>
                  <a:srgbClr val="FF0000"/>
                </a:solidFill>
                <a:cs typeface="B Nazanin" panose="00000400000000000000" pitchFamily="2" charset="-78"/>
              </a:rPr>
              <a:t>پروتکل نوزدهم</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9287" y="136156"/>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41DC65F-A1D4-49B6-BD78-596E9E66E27C}"/>
              </a:ext>
            </a:extLst>
          </p:cNvPr>
          <p:cNvSpPr/>
          <p:nvPr/>
        </p:nvSpPr>
        <p:spPr>
          <a:xfrm>
            <a:off x="3838553" y="1480260"/>
            <a:ext cx="7954460" cy="4949115"/>
          </a:xfrm>
          <a:prstGeom prst="rect">
            <a:avLst/>
          </a:prstGeom>
          <a:solidFill>
            <a:srgbClr val="E2CAFA"/>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2903583F-5483-42A3-89B6-4823CD0B9A29}"/>
              </a:ext>
            </a:extLst>
          </p:cNvPr>
          <p:cNvSpPr txBox="1"/>
          <p:nvPr/>
        </p:nvSpPr>
        <p:spPr>
          <a:xfrm>
            <a:off x="3889360" y="1321628"/>
            <a:ext cx="7852846" cy="5266378"/>
          </a:xfrm>
          <a:prstGeom prst="rect">
            <a:avLst/>
          </a:prstGeom>
          <a:noFill/>
        </p:spPr>
        <p:txBody>
          <a:bodyPr wrap="square">
            <a:spAutoFit/>
          </a:bodyPr>
          <a:lstStyle/>
          <a:p>
            <a:pPr marL="0" marR="0" algn="just" rtl="1">
              <a:lnSpc>
                <a:spcPct val="107000"/>
              </a:lnSpc>
              <a:spcBef>
                <a:spcPts val="0"/>
              </a:spcBef>
              <a:spcAft>
                <a:spcPts val="800"/>
              </a:spcAft>
            </a:pP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در حکومت جهانی آینده ی مان، </a:t>
            </a:r>
            <a:r>
              <a:rPr lang="fa-IR" sz="44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شورش</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علیه </a:t>
            </a:r>
            <a:r>
              <a:rPr lang="fa-IR" sz="44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دولت</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به پارس کردن </a:t>
            </a:r>
            <a:r>
              <a:rPr lang="fa-IR" sz="44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سگ</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در برابر </a:t>
            </a:r>
            <a:r>
              <a:rPr lang="fa-IR" sz="44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فیل</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میماند. زیرا وقتی دولت مان خوب سازمان یافته باشد ، به شورش ها نباید اهمیتی داد .</a:t>
            </a:r>
            <a:endParaRPr lang="en-US"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a:p>
            <a:pPr marL="0" marR="0" algn="just" rtl="1">
              <a:lnSpc>
                <a:spcPct val="107000"/>
              </a:lnSpc>
              <a:spcBef>
                <a:spcPts val="0"/>
              </a:spcBef>
              <a:spcAft>
                <a:spcPts val="800"/>
              </a:spcAft>
            </a:pP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در واقع وقتی سگ به وضوح </a:t>
            </a:r>
            <a:r>
              <a:rPr lang="fa-IR" sz="4400" b="1" u="sng" kern="1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هیبت</a:t>
            </a:r>
            <a:r>
              <a:rPr lang="fa-IR"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فیل را ببیند ، زوزه اش را قطع می کند و دم تکان می دهد .</a:t>
            </a:r>
            <a:endParaRPr lang="en-US" sz="4400" b="1" kern="100" dirty="0">
              <a:solidFill>
                <a:srgbClr val="00206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p:txBody>
      </p:sp>
      <p:sp>
        <p:nvSpPr>
          <p:cNvPr id="13" name="Rounded Rectangle 11">
            <a:extLst>
              <a:ext uri="{FF2B5EF4-FFF2-40B4-BE49-F238E27FC236}">
                <a16:creationId xmlns:a16="http://schemas.microsoft.com/office/drawing/2014/main" id="{46D036FB-3B8C-4BF5-BC46-D34A20C30C74}"/>
              </a:ext>
            </a:extLst>
          </p:cNvPr>
          <p:cNvSpPr/>
          <p:nvPr/>
        </p:nvSpPr>
        <p:spPr>
          <a:xfrm>
            <a:off x="295276" y="152400"/>
            <a:ext cx="11639550" cy="6524625"/>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به هم ریخته است! در فرانسه، آلمان و استرالیا، اعتراضات علیه اپیدمی شروع شد،  ساختمان ها سوزانده شدند، افسران پلیس تیراندازی شدند، و خیابان ها مملو از  مردم شد - درباره جوشکاری -">
            <a:extLst>
              <a:ext uri="{FF2B5EF4-FFF2-40B4-BE49-F238E27FC236}">
                <a16:creationId xmlns:a16="http://schemas.microsoft.com/office/drawing/2014/main" id="{7282FAC8-5072-4591-8C58-4A6B495D2F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87" y="1480259"/>
            <a:ext cx="3490373" cy="4949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909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Rounded Rectangle 9"/>
          <p:cNvSpPr/>
          <p:nvPr/>
        </p:nvSpPr>
        <p:spPr>
          <a:xfrm>
            <a:off x="238125" y="161925"/>
            <a:ext cx="11715750" cy="64770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939491C-A7C8-4646-ACD4-864C96431005}"/>
              </a:ext>
            </a:extLst>
          </p:cNvPr>
          <p:cNvSpPr txBox="1"/>
          <p:nvPr/>
        </p:nvSpPr>
        <p:spPr>
          <a:xfrm>
            <a:off x="1004886" y="649147"/>
            <a:ext cx="10668001" cy="1446550"/>
          </a:xfrm>
          <a:prstGeom prst="rect">
            <a:avLst/>
          </a:prstGeom>
          <a:noFill/>
        </p:spPr>
        <p:txBody>
          <a:bodyPr wrap="square">
            <a:spAutoFit/>
          </a:bodyPr>
          <a:lstStyle/>
          <a:p>
            <a:pPr marL="685800" marR="0" lvl="0" indent="-685800" algn="just" defTabSz="914400" rtl="1"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fa-IR" sz="4400" b="1" i="0" u="none" strike="noStrike" kern="1200" cap="none" spc="0" normalizeH="0" baseline="0" noProof="0" dirty="0">
                <a:ln>
                  <a:noFill/>
                </a:ln>
                <a:solidFill>
                  <a:srgbClr val="002060"/>
                </a:solidFill>
                <a:effectLst/>
                <a:uLnTx/>
                <a:uFillTx/>
                <a:latin typeface="Calibri" panose="020F0502020204030204"/>
                <a:ea typeface="+mn-ea"/>
                <a:cs typeface="B Nazanin" panose="00000400000000000000" pitchFamily="2" charset="-78"/>
              </a:rPr>
              <a:t>روایت دیگری هم هست که می گوید این کتاب جعلی است و یک سرقت ادبی از رمانی تخیلی است.</a:t>
            </a:r>
            <a:endPar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B Nazanin" panose="00000400000000000000" pitchFamily="2" charset="-78"/>
            </a:endParaRPr>
          </a:p>
        </p:txBody>
      </p:sp>
      <p:sp>
        <p:nvSpPr>
          <p:cNvPr id="9" name="TextBox 8">
            <a:extLst>
              <a:ext uri="{FF2B5EF4-FFF2-40B4-BE49-F238E27FC236}">
                <a16:creationId xmlns:a16="http://schemas.microsoft.com/office/drawing/2014/main" id="{FDD96A4A-5A48-4F65-8DBF-9D928FC223D3}"/>
              </a:ext>
            </a:extLst>
          </p:cNvPr>
          <p:cNvSpPr txBox="1"/>
          <p:nvPr/>
        </p:nvSpPr>
        <p:spPr>
          <a:xfrm>
            <a:off x="1004886" y="2313442"/>
            <a:ext cx="10668001" cy="3477875"/>
          </a:xfrm>
          <a:prstGeom prst="rect">
            <a:avLst/>
          </a:prstGeom>
          <a:noFill/>
        </p:spPr>
        <p:txBody>
          <a:bodyPr wrap="square">
            <a:spAutoFit/>
          </a:bodyPr>
          <a:lstStyle/>
          <a:p>
            <a:pPr marL="685800" indent="-685800" algn="just" rtl="1">
              <a:buFont typeface="Wingdings" panose="05000000000000000000" pitchFamily="2" charset="2"/>
              <a:buChar char="v"/>
            </a:pPr>
            <a:r>
              <a:rPr lang="fa-IR" sz="4400" b="1" dirty="0">
                <a:solidFill>
                  <a:srgbClr val="002060"/>
                </a:solidFill>
                <a:cs typeface="B Nazanin" panose="00000400000000000000" pitchFamily="2" charset="-78"/>
              </a:rPr>
              <a:t>اگردراینترنت هم جستجو کنید،ویکی پدیا همین را به شما خواهد گفت اما نکته اینجاست که : </a:t>
            </a:r>
          </a:p>
          <a:p>
            <a:pPr marL="685800" indent="-685800" algn="just" rtl="1">
              <a:buFont typeface="Wingdings" panose="05000000000000000000" pitchFamily="2" charset="2"/>
              <a:buChar char="v"/>
            </a:pPr>
            <a:r>
              <a:rPr lang="fa-IR" sz="4400" b="1" dirty="0">
                <a:solidFill>
                  <a:srgbClr val="002060"/>
                </a:solidFill>
                <a:cs typeface="B Nazanin" panose="00000400000000000000" pitchFamily="2" charset="-78"/>
              </a:rPr>
              <a:t>چه این اسنادواقعی باشند چه جعلی،بااتفاقاتی که درحال وقوع است،تطابق دارند،پس خواندن آن خالی ازلطف نیست</a:t>
            </a:r>
            <a:r>
              <a:rPr lang="en-US" sz="4400" b="1" dirty="0">
                <a:solidFill>
                  <a:srgbClr val="002060"/>
                </a:solidFill>
                <a:cs typeface="B Nazanin" panose="00000400000000000000" pitchFamily="2" charset="-78"/>
              </a:rPr>
              <a:t>.</a:t>
            </a:r>
          </a:p>
        </p:txBody>
      </p:sp>
      <p:pic>
        <p:nvPicPr>
          <p:cNvPr id="13" name="Picture 12" descr="Image result for طرح های اسلیمی">
            <a:extLst>
              <a:ext uri="{FF2B5EF4-FFF2-40B4-BE49-F238E27FC236}">
                <a16:creationId xmlns:a16="http://schemas.microsoft.com/office/drawing/2014/main" id="{8FF6863F-40F7-4763-8CBB-020A2807F7CF}"/>
              </a:ext>
            </a:extLst>
          </p:cNvPr>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0" b="100000" l="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5400000">
            <a:off x="430060" y="4732682"/>
            <a:ext cx="1641539" cy="2285251"/>
          </a:xfrm>
          <a:prstGeom prst="rect">
            <a:avLst/>
          </a:prstGeom>
          <a:noFill/>
          <a:ln>
            <a:noFill/>
          </a:ln>
        </p:spPr>
      </p:pic>
    </p:spTree>
    <p:extLst>
      <p:ext uri="{BB962C8B-B14F-4D97-AF65-F5344CB8AC3E}">
        <p14:creationId xmlns:p14="http://schemas.microsoft.com/office/powerpoint/2010/main" val="419558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43200000">
                                      <p:cBhvr>
                                        <p:cTn id="6" dur="60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8" name="Group 7"/>
          <p:cNvGrpSpPr/>
          <p:nvPr/>
        </p:nvGrpSpPr>
        <p:grpSpPr>
          <a:xfrm>
            <a:off x="1" y="152400"/>
            <a:ext cx="11934825" cy="6705600"/>
            <a:chOff x="1" y="435470"/>
            <a:chExt cx="11560669" cy="6422530"/>
          </a:xfrm>
        </p:grpSpPr>
        <p:sp>
          <p:nvSpPr>
            <p:cNvPr id="6" name="Rounded Rectangle 5"/>
            <p:cNvSpPr/>
            <p:nvPr/>
          </p:nvSpPr>
          <p:spPr>
            <a:xfrm>
              <a:off x="286019" y="435470"/>
              <a:ext cx="11274651" cy="6249195"/>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Image result for ‫طرح اسلیم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51677"/>
            <a:ext cx="2190754" cy="154162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803137" y="1567612"/>
            <a:ext cx="9270270" cy="2990306"/>
          </a:xfrm>
          <a:prstGeom prst="rect">
            <a:avLst/>
          </a:prstGeom>
        </p:spPr>
        <p:txBody>
          <a:bodyPr wrap="square">
            <a:spAutoFit/>
          </a:bodyPr>
          <a:lstStyle/>
          <a:p>
            <a:pPr marL="571500" indent="-571500" algn="just" rtl="1">
              <a:lnSpc>
                <a:spcPct val="107000"/>
              </a:lnSpc>
              <a:spcAft>
                <a:spcPts val="800"/>
              </a:spcAft>
              <a:buClr>
                <a:srgbClr val="FF0000"/>
              </a:buClr>
              <a:buFont typeface="Wingdings" panose="05000000000000000000" pitchFamily="2" charset="2"/>
              <a:buChar char="v"/>
            </a:pPr>
            <a:r>
              <a:rPr lang="fa-IR" sz="4400" b="1" kern="100"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 پروتکل های </a:t>
            </a:r>
            <a:r>
              <a:rPr lang="fa-IR" sz="4400" b="1" u="sng" kern="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بیستم</a:t>
            </a:r>
            <a:r>
              <a:rPr lang="fa-IR" sz="4400" b="1" kern="100"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تا </a:t>
            </a:r>
            <a:r>
              <a:rPr lang="fa-IR" sz="4400" b="1" u="sng" kern="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بیست و چهارم</a:t>
            </a:r>
            <a:r>
              <a:rPr lang="fa-IR" sz="4400" b="1" kern="1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a:t>
            </a:r>
            <a:r>
              <a:rPr lang="fa-IR" sz="4400" b="1" kern="100"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rPr>
              <a:t>، به جزئیات اقتصادی حکومت جهانی یهود اشاره می کند که قابلیت خلاصه شدن ندارند و علاقه مندان به آن میتوانند اصل آن را از کتاب مطالعه نمایند »</a:t>
            </a:r>
            <a:endParaRPr lang="en-US" sz="4400" b="1" kern="100"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B Nazanin" panose="00000400000000000000" pitchFamily="2" charset="-78"/>
            </a:endParaRPr>
          </a:p>
        </p:txBody>
      </p:sp>
      <p:pic>
        <p:nvPicPr>
          <p:cNvPr id="11" name="Picture 10" descr="Image result for ‫طرح اسلیمی‬‎">
            <a:extLst>
              <a:ext uri="{FF2B5EF4-FFF2-40B4-BE49-F238E27FC236}">
                <a16:creationId xmlns:a16="http://schemas.microsoft.com/office/drawing/2014/main" id="{6501B2C2-7553-4148-B2C6-31C9940FD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69326"/>
            <a:ext cx="2190754" cy="154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13799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81338" y="2766219"/>
            <a:ext cx="6029325" cy="1325563"/>
          </a:xfrm>
        </p:spPr>
        <p:txBody>
          <a:bodyPr>
            <a:noAutofit/>
          </a:bodyPr>
          <a:lstStyle/>
          <a:p>
            <a:pPr algn="ctr" rtl="1"/>
            <a:r>
              <a:rPr lang="fa-IR" sz="6000" b="1" dirty="0">
                <a:ln w="9525">
                  <a:solidFill>
                    <a:srgbClr val="002060"/>
                  </a:solidFill>
                  <a:prstDash val="solid"/>
                </a:ln>
                <a:solidFill>
                  <a:schemeClr val="tx2"/>
                </a:solidFill>
                <a:effectLst>
                  <a:glow rad="139700">
                    <a:schemeClr val="accent5">
                      <a:satMod val="175000"/>
                      <a:alpha val="40000"/>
                    </a:schemeClr>
                  </a:glow>
                  <a:outerShdw blurRad="12700" dist="38100" dir="2700000" algn="tl" rotWithShape="0">
                    <a:schemeClr val="bg1">
                      <a:lumMod val="50000"/>
                    </a:schemeClr>
                  </a:outerShdw>
                </a:effectLst>
                <a:latin typeface="Andalus" panose="02020603050405020304" pitchFamily="18" charset="-78"/>
                <a:cs typeface="B Nazanin" panose="00000400000000000000" pitchFamily="2" charset="-78"/>
              </a:rPr>
              <a:t>سپاس</a:t>
            </a:r>
            <a:r>
              <a:rPr lang="en-US" sz="6000" b="1" dirty="0">
                <a:ln w="9525">
                  <a:solidFill>
                    <a:srgbClr val="002060"/>
                  </a:solidFill>
                  <a:prstDash val="solid"/>
                </a:ln>
                <a:solidFill>
                  <a:schemeClr val="tx2"/>
                </a:solidFill>
                <a:effectLst>
                  <a:glow rad="139700">
                    <a:schemeClr val="accent5">
                      <a:satMod val="175000"/>
                      <a:alpha val="40000"/>
                    </a:schemeClr>
                  </a:glow>
                  <a:outerShdw blurRad="12700" dist="38100" dir="2700000" algn="tl" rotWithShape="0">
                    <a:schemeClr val="bg1">
                      <a:lumMod val="50000"/>
                    </a:schemeClr>
                  </a:outerShdw>
                </a:effectLst>
                <a:latin typeface="Andalus" panose="02020603050405020304" pitchFamily="18" charset="-78"/>
                <a:cs typeface="B Nazanin" panose="00000400000000000000" pitchFamily="2" charset="-78"/>
              </a:rPr>
              <a:t> </a:t>
            </a:r>
            <a:r>
              <a:rPr lang="fa-IR" sz="6000" b="1" dirty="0">
                <a:ln w="9525">
                  <a:solidFill>
                    <a:srgbClr val="002060"/>
                  </a:solidFill>
                  <a:prstDash val="solid"/>
                </a:ln>
                <a:solidFill>
                  <a:schemeClr val="tx2"/>
                </a:solidFill>
                <a:effectLst>
                  <a:glow rad="139700">
                    <a:schemeClr val="accent5">
                      <a:satMod val="175000"/>
                      <a:alpha val="40000"/>
                    </a:schemeClr>
                  </a:glow>
                  <a:outerShdw blurRad="12700" dist="38100" dir="2700000" algn="tl" rotWithShape="0">
                    <a:schemeClr val="bg1">
                      <a:lumMod val="50000"/>
                    </a:schemeClr>
                  </a:outerShdw>
                </a:effectLst>
                <a:latin typeface="Andalus" panose="02020603050405020304" pitchFamily="18" charset="-78"/>
                <a:cs typeface="B Nazanin" panose="00000400000000000000" pitchFamily="2" charset="-78"/>
              </a:rPr>
              <a:t>فراوان</a:t>
            </a:r>
            <a:br>
              <a:rPr lang="fa-IR" sz="6000" b="1" dirty="0">
                <a:ln w="9525">
                  <a:solidFill>
                    <a:srgbClr val="002060"/>
                  </a:solidFill>
                  <a:prstDash val="solid"/>
                </a:ln>
                <a:solidFill>
                  <a:schemeClr val="tx2"/>
                </a:solidFill>
                <a:effectLst>
                  <a:glow rad="139700">
                    <a:schemeClr val="accent5">
                      <a:satMod val="175000"/>
                      <a:alpha val="40000"/>
                    </a:schemeClr>
                  </a:glow>
                  <a:outerShdw blurRad="12700" dist="38100" dir="2700000" algn="tl" rotWithShape="0">
                    <a:schemeClr val="bg1">
                      <a:lumMod val="50000"/>
                    </a:schemeClr>
                  </a:outerShdw>
                </a:effectLst>
                <a:latin typeface="Andalus" panose="02020603050405020304" pitchFamily="18" charset="-78"/>
                <a:cs typeface="B Nazanin" panose="00000400000000000000" pitchFamily="2" charset="-78"/>
              </a:rPr>
            </a:br>
            <a:r>
              <a:rPr lang="fa-IR" sz="6000" b="1" dirty="0">
                <a:ln w="9525">
                  <a:solidFill>
                    <a:srgbClr val="002060"/>
                  </a:solidFill>
                  <a:prstDash val="solid"/>
                </a:ln>
                <a:solidFill>
                  <a:schemeClr val="tx2"/>
                </a:solidFill>
                <a:effectLst>
                  <a:glow rad="139700">
                    <a:schemeClr val="accent5">
                      <a:satMod val="175000"/>
                      <a:alpha val="40000"/>
                    </a:schemeClr>
                  </a:glow>
                  <a:outerShdw blurRad="12700" dist="38100" dir="2700000" algn="tl" rotWithShape="0">
                    <a:schemeClr val="bg1">
                      <a:lumMod val="50000"/>
                    </a:schemeClr>
                  </a:outerShdw>
                </a:effectLst>
                <a:latin typeface="Andalus" panose="02020603050405020304" pitchFamily="18" charset="-78"/>
                <a:cs typeface="B Nazanin" panose="00000400000000000000" pitchFamily="2" charset="-78"/>
              </a:rPr>
              <a:t>از توجه شما !</a:t>
            </a:r>
            <a:endParaRPr lang="en-US" sz="6000" b="1" dirty="0">
              <a:ln w="9525">
                <a:solidFill>
                  <a:srgbClr val="002060"/>
                </a:solidFill>
                <a:prstDash val="solid"/>
              </a:ln>
              <a:solidFill>
                <a:schemeClr val="tx2"/>
              </a:solidFill>
              <a:effectLst>
                <a:glow rad="139700">
                  <a:schemeClr val="accent5">
                    <a:satMod val="175000"/>
                    <a:alpha val="40000"/>
                  </a:schemeClr>
                </a:glow>
                <a:outerShdw blurRad="12700" dist="38100" dir="2700000" algn="tl" rotWithShape="0">
                  <a:schemeClr val="bg1">
                    <a:lumMod val="50000"/>
                  </a:schemeClr>
                </a:outerShdw>
              </a:effectLst>
              <a:latin typeface="Andalus" panose="02020603050405020304" pitchFamily="18" charset="-78"/>
              <a:cs typeface="B Nazanin" panose="00000400000000000000" pitchFamily="2" charset="-78"/>
            </a:endParaRPr>
          </a:p>
        </p:txBody>
      </p:sp>
      <p:pic>
        <p:nvPicPr>
          <p:cNvPr id="8" name="Picture 7" descr="Image result for طرح های اسلیمی"/>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0" b="100000" l="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5400000">
            <a:off x="524624" y="3775258"/>
            <a:ext cx="3200400" cy="3200400"/>
          </a:xfrm>
          <a:prstGeom prst="rect">
            <a:avLst/>
          </a:prstGeom>
          <a:noFill/>
          <a:ln>
            <a:noFill/>
          </a:ln>
        </p:spPr>
      </p:pic>
      <p:pic>
        <p:nvPicPr>
          <p:cNvPr id="9" name="Picture 8" descr="Image result for طرح های اسلیمی"/>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0" b="100000" l="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5400000">
            <a:off x="8497299" y="-117656"/>
            <a:ext cx="3200400" cy="3200400"/>
          </a:xfrm>
          <a:prstGeom prst="rect">
            <a:avLst/>
          </a:prstGeom>
          <a:noFill/>
          <a:ln>
            <a:noFill/>
          </a:ln>
        </p:spPr>
      </p:pic>
      <p:sp>
        <p:nvSpPr>
          <p:cNvPr id="7" name="Freeform 6"/>
          <p:cNvSpPr/>
          <p:nvPr/>
        </p:nvSpPr>
        <p:spPr>
          <a:xfrm>
            <a:off x="0" y="1"/>
            <a:ext cx="12192000" cy="6858000"/>
          </a:xfrm>
          <a:custGeom>
            <a:avLst/>
            <a:gdLst>
              <a:gd name="connsiteX0" fmla="*/ 2371682 w 12192000"/>
              <a:gd name="connsiteY0" fmla="*/ 1394880 h 6858000"/>
              <a:gd name="connsiteX1" fmla="*/ 2039470 w 12192000"/>
              <a:gd name="connsiteY1" fmla="*/ 1727092 h 6858000"/>
              <a:gd name="connsiteX2" fmla="*/ 2039470 w 12192000"/>
              <a:gd name="connsiteY2" fmla="*/ 5130906 h 6858000"/>
              <a:gd name="connsiteX3" fmla="*/ 2371682 w 12192000"/>
              <a:gd name="connsiteY3" fmla="*/ 5463118 h 6858000"/>
              <a:gd name="connsiteX4" fmla="*/ 9820318 w 12192000"/>
              <a:gd name="connsiteY4" fmla="*/ 5463118 h 6858000"/>
              <a:gd name="connsiteX5" fmla="*/ 10152530 w 12192000"/>
              <a:gd name="connsiteY5" fmla="*/ 5130906 h 6858000"/>
              <a:gd name="connsiteX6" fmla="*/ 10152530 w 12192000"/>
              <a:gd name="connsiteY6" fmla="*/ 1727092 h 6858000"/>
              <a:gd name="connsiteX7" fmla="*/ 9820318 w 12192000"/>
              <a:gd name="connsiteY7" fmla="*/ 139488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2371682" y="1394880"/>
                </a:moveTo>
                <a:cubicBezTo>
                  <a:pt x="2188206" y="1394880"/>
                  <a:pt x="2039470" y="1543616"/>
                  <a:pt x="2039470" y="1727092"/>
                </a:cubicBezTo>
                <a:lnTo>
                  <a:pt x="2039470" y="5130906"/>
                </a:lnTo>
                <a:cubicBezTo>
                  <a:pt x="2039470" y="5314382"/>
                  <a:pt x="2188206" y="5463118"/>
                  <a:pt x="2371682" y="5463118"/>
                </a:cubicBezTo>
                <a:lnTo>
                  <a:pt x="9820318" y="5463118"/>
                </a:lnTo>
                <a:cubicBezTo>
                  <a:pt x="10003794" y="5463118"/>
                  <a:pt x="10152530" y="5314382"/>
                  <a:pt x="10152530" y="5130906"/>
                </a:cubicBezTo>
                <a:lnTo>
                  <a:pt x="10152530" y="1727092"/>
                </a:lnTo>
                <a:cubicBezTo>
                  <a:pt x="10152530" y="1543616"/>
                  <a:pt x="10003794" y="1394880"/>
                  <a:pt x="9820318" y="1394880"/>
                </a:cubicBezTo>
                <a:close/>
                <a:moveTo>
                  <a:pt x="0" y="0"/>
                </a:moveTo>
                <a:lnTo>
                  <a:pt x="12192000" y="0"/>
                </a:lnTo>
                <a:lnTo>
                  <a:pt x="12192000" y="6858000"/>
                </a:lnTo>
                <a:lnTo>
                  <a:pt x="0" y="6858000"/>
                </a:lnTo>
                <a:close/>
              </a:path>
            </a:pathLst>
          </a:custGeom>
          <a:blipFill>
            <a:blip r:embed="rId2"/>
            <a:tile tx="0" ty="0" sx="100000" sy="100000" flip="none" algn="tl"/>
          </a:bli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716114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43200000">
                                      <p:cBhvr>
                                        <p:cTn id="6" dur="60000" fill="hold"/>
                                        <p:tgtEl>
                                          <p:spTgt spid="9"/>
                                        </p:tgtEl>
                                        <p:attrNameLst>
                                          <p:attrName>r</p:attrName>
                                        </p:attrNameLst>
                                      </p:cBhvr>
                                    </p:animRot>
                                  </p:childTnLst>
                                </p:cTn>
                              </p:par>
                              <p:par>
                                <p:cTn id="7" presetID="8" presetClass="emph" presetSubtype="0" fill="hold" nodeType="withEffect">
                                  <p:stCondLst>
                                    <p:cond delay="0"/>
                                  </p:stCondLst>
                                  <p:childTnLst>
                                    <p:animRot by="43200000">
                                      <p:cBhvr>
                                        <p:cTn id="8" dur="60000" fill="hold"/>
                                        <p:tgtEl>
                                          <p:spTgt spid="8"/>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0" nodeType="clickEffect">
                                  <p:stCondLst>
                                    <p:cond delay="0"/>
                                  </p:stCondLst>
                                  <p:childTnLst>
                                    <p:anim calcmode="lin" valueType="num">
                                      <p:cBhvr>
                                        <p:cTn id="12" dur="500"/>
                                        <p:tgtEl>
                                          <p:spTgt spid="2"/>
                                        </p:tgtEl>
                                        <p:attrNameLst>
                                          <p:attrName>ppt_w</p:attrName>
                                        </p:attrNameLst>
                                      </p:cBhvr>
                                      <p:tavLst>
                                        <p:tav tm="0">
                                          <p:val>
                                            <p:strVal val="ppt_w"/>
                                          </p:val>
                                        </p:tav>
                                        <p:tav tm="100000">
                                          <p:val>
                                            <p:fltVal val="0"/>
                                          </p:val>
                                        </p:tav>
                                      </p:tavLst>
                                    </p:anim>
                                    <p:anim calcmode="lin" valueType="num">
                                      <p:cBhvr>
                                        <p:cTn id="13" dur="500"/>
                                        <p:tgtEl>
                                          <p:spTgt spid="2"/>
                                        </p:tgtEl>
                                        <p:attrNameLst>
                                          <p:attrName>ppt_h</p:attrName>
                                        </p:attrNameLst>
                                      </p:cBhvr>
                                      <p:tavLst>
                                        <p:tav tm="0">
                                          <p:val>
                                            <p:strVal val="ppt_h"/>
                                          </p:val>
                                        </p:tav>
                                        <p:tav tm="100000">
                                          <p:val>
                                            <p:fltVal val="0"/>
                                          </p:val>
                                        </p:tav>
                                      </p:tavLst>
                                    </p:anim>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Rounded Rectangle 9"/>
          <p:cNvSpPr/>
          <p:nvPr/>
        </p:nvSpPr>
        <p:spPr>
          <a:xfrm>
            <a:off x="631331" y="435470"/>
            <a:ext cx="10929338" cy="598706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عکس آیت الله خامنه ای برای پروفایل">
            <a:extLst>
              <a:ext uri="{FF2B5EF4-FFF2-40B4-BE49-F238E27FC236}">
                <a16:creationId xmlns:a16="http://schemas.microsoft.com/office/drawing/2014/main" id="{AA59372C-55FF-4927-A8E1-64304AD3F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36767"/>
            <a:ext cx="12190285" cy="786144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1E9C687-91F8-44F6-B491-87FEF184246F}"/>
              </a:ext>
            </a:extLst>
          </p:cNvPr>
          <p:cNvSpPr/>
          <p:nvPr/>
        </p:nvSpPr>
        <p:spPr>
          <a:xfrm>
            <a:off x="1715" y="2886075"/>
            <a:ext cx="12190285" cy="4038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a-IR" dirty="0">
                <a:ln>
                  <a:solidFill>
                    <a:sysClr val="windowText" lastClr="000000"/>
                  </a:solidFill>
                </a:ln>
              </a:rPr>
              <a:t>س</a:t>
            </a:r>
            <a:endParaRPr lang="en-US" dirty="0">
              <a:ln>
                <a:solidFill>
                  <a:sysClr val="windowText" lastClr="000000"/>
                </a:solidFill>
              </a:ln>
            </a:endParaRPr>
          </a:p>
        </p:txBody>
      </p:sp>
      <p:sp>
        <p:nvSpPr>
          <p:cNvPr id="14" name="TextBox 13">
            <a:extLst>
              <a:ext uri="{FF2B5EF4-FFF2-40B4-BE49-F238E27FC236}">
                <a16:creationId xmlns:a16="http://schemas.microsoft.com/office/drawing/2014/main" id="{B60FCA85-ED77-4DF7-93C5-1CF0A10D9B03}"/>
              </a:ext>
            </a:extLst>
          </p:cNvPr>
          <p:cNvSpPr txBox="1"/>
          <p:nvPr/>
        </p:nvSpPr>
        <p:spPr>
          <a:xfrm>
            <a:off x="0" y="2995096"/>
            <a:ext cx="12106274" cy="3693319"/>
          </a:xfrm>
          <a:prstGeom prst="rect">
            <a:avLst/>
          </a:prstGeom>
          <a:noFill/>
        </p:spPr>
        <p:txBody>
          <a:bodyPr wrap="square" rtlCol="0">
            <a:spAutoFit/>
          </a:bodyPr>
          <a:lstStyle/>
          <a:p>
            <a:pPr algn="just" rtl="1"/>
            <a:r>
              <a:rPr lang="fa-IR" sz="3900" b="1" dirty="0">
                <a:solidFill>
                  <a:schemeClr val="bg1"/>
                </a:solidFill>
                <a:cs typeface="B Nazanin" panose="00000400000000000000" pitchFamily="2" charset="-78"/>
              </a:rPr>
              <a:t>نظررهبرمعظم انقلاب :</a:t>
            </a:r>
          </a:p>
          <a:p>
            <a:pPr algn="just" rtl="1"/>
            <a:r>
              <a:rPr lang="fa-IR" sz="3900" b="1" dirty="0">
                <a:solidFill>
                  <a:schemeClr val="bg1"/>
                </a:solidFill>
                <a:cs typeface="B Nazanin" panose="00000400000000000000" pitchFamily="2" charset="-78"/>
              </a:rPr>
              <a:t>کتاب پروتکل های دانشوران صهیون را بخوانیدوازخواندن آن غفلت نکنید.حالا ممکن است کسی در اعتباروصحت سند آن پروتکل خدشه وارد کند،لیکن وقتی آدم دستگاه صهیونیسم را ملاحظه میکند،میبیند عملا همین کار را میکنند؛ حالا اگرهم برایشان واجب نشده ، به نحو مستحب دارند انجام میدهند؛ملتزم اند اینکار را بکنند و دارند میکنند.</a:t>
            </a:r>
            <a:endParaRPr lang="en-US" sz="3900" b="1" dirty="0">
              <a:solidFill>
                <a:schemeClr val="bg1"/>
              </a:solidFill>
              <a:cs typeface="B Nazanin" panose="00000400000000000000" pitchFamily="2" charset="-78"/>
            </a:endParaRPr>
          </a:p>
        </p:txBody>
      </p:sp>
    </p:spTree>
    <p:extLst>
      <p:ext uri="{BB962C8B-B14F-4D97-AF65-F5344CB8AC3E}">
        <p14:creationId xmlns:p14="http://schemas.microsoft.com/office/powerpoint/2010/main" val="1108232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8" name="Group 7"/>
          <p:cNvGrpSpPr/>
          <p:nvPr/>
        </p:nvGrpSpPr>
        <p:grpSpPr>
          <a:xfrm>
            <a:off x="1" y="152400"/>
            <a:ext cx="11934825" cy="6705600"/>
            <a:chOff x="1" y="435470"/>
            <a:chExt cx="11560669" cy="6422530"/>
          </a:xfrm>
        </p:grpSpPr>
        <p:sp>
          <p:nvSpPr>
            <p:cNvPr id="6" name="Rounded Rectangle 5"/>
            <p:cNvSpPr/>
            <p:nvPr/>
          </p:nvSpPr>
          <p:spPr>
            <a:xfrm>
              <a:off x="286019" y="435470"/>
              <a:ext cx="11274651" cy="6249195"/>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204670" y="364391"/>
            <a:ext cx="3054646" cy="1009201"/>
          </a:xfrm>
        </p:spPr>
        <p:txBody>
          <a:bodyPr>
            <a:noAutofit/>
          </a:bodyPr>
          <a:lstStyle/>
          <a:p>
            <a:pPr algn="ctr" rtl="1"/>
            <a:r>
              <a:rPr lang="fa-IR" sz="5400" b="1" dirty="0">
                <a:solidFill>
                  <a:srgbClr val="FF0000"/>
                </a:solidFill>
                <a:cs typeface="B Nazanin" panose="00000400000000000000" pitchFamily="2" charset="-78"/>
              </a:rPr>
              <a:t>پروتکل اول </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2527" y="180975"/>
            <a:ext cx="1081779" cy="13760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طرح اسلیم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51677"/>
            <a:ext cx="2190754" cy="154162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2F1158F8-9BA7-4D3D-A576-12D936600203}"/>
              </a:ext>
            </a:extLst>
          </p:cNvPr>
          <p:cNvSpPr/>
          <p:nvPr/>
        </p:nvSpPr>
        <p:spPr>
          <a:xfrm>
            <a:off x="2349305" y="1373592"/>
            <a:ext cx="6829597" cy="1812994"/>
          </a:xfrm>
          <a:prstGeom prst="roundRect">
            <a:avLst/>
          </a:prstGeom>
          <a:solidFill>
            <a:srgbClr val="FAD57A"/>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1" name="Content Placeholder 2">
            <a:extLst>
              <a:ext uri="{FF2B5EF4-FFF2-40B4-BE49-F238E27FC236}">
                <a16:creationId xmlns:a16="http://schemas.microsoft.com/office/drawing/2014/main" id="{E388F4C0-D05C-4063-AD84-214BC508C624}"/>
              </a:ext>
            </a:extLst>
          </p:cNvPr>
          <p:cNvSpPr txBox="1">
            <a:spLocks/>
          </p:cNvSpPr>
          <p:nvPr/>
        </p:nvSpPr>
        <p:spPr>
          <a:xfrm>
            <a:off x="2761199" y="1412049"/>
            <a:ext cx="6045431" cy="16884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Font typeface="Arial" panose="020B0604020202020204" pitchFamily="34" charset="0"/>
              <a:buNone/>
            </a:pPr>
            <a:r>
              <a:rPr lang="fa-IR" sz="4800" dirty="0">
                <a:cs typeface="B Nazanin" panose="00000400000000000000" pitchFamily="2" charset="-78"/>
              </a:rPr>
              <a:t>طبق قانون طبیعت ، حق یعنی اعمال</a:t>
            </a:r>
          </a:p>
        </p:txBody>
      </p:sp>
      <p:sp>
        <p:nvSpPr>
          <p:cNvPr id="32" name="Flowchart: Extract 31">
            <a:extLst>
              <a:ext uri="{FF2B5EF4-FFF2-40B4-BE49-F238E27FC236}">
                <a16:creationId xmlns:a16="http://schemas.microsoft.com/office/drawing/2014/main" id="{4E40BC0B-365A-4EF4-8149-CC286180CBF0}"/>
              </a:ext>
            </a:extLst>
          </p:cNvPr>
          <p:cNvSpPr/>
          <p:nvPr/>
        </p:nvSpPr>
        <p:spPr>
          <a:xfrm>
            <a:off x="2976349" y="2864503"/>
            <a:ext cx="2257425" cy="1100417"/>
          </a:xfrm>
          <a:prstGeom prst="flowChartExtract">
            <a:avLst/>
          </a:prstGeom>
          <a:solidFill>
            <a:srgbClr val="FDBE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FDBE00"/>
              </a:solidFill>
            </a:endParaRPr>
          </a:p>
        </p:txBody>
      </p:sp>
      <p:sp>
        <p:nvSpPr>
          <p:cNvPr id="33" name="Flowchart: Extract 32">
            <a:extLst>
              <a:ext uri="{FF2B5EF4-FFF2-40B4-BE49-F238E27FC236}">
                <a16:creationId xmlns:a16="http://schemas.microsoft.com/office/drawing/2014/main" id="{45714F26-252F-48FA-89E1-F470D9E29FDD}"/>
              </a:ext>
            </a:extLst>
          </p:cNvPr>
          <p:cNvSpPr/>
          <p:nvPr/>
        </p:nvSpPr>
        <p:spPr>
          <a:xfrm>
            <a:off x="6265023" y="2864502"/>
            <a:ext cx="2257425" cy="1100417"/>
          </a:xfrm>
          <a:prstGeom prst="flowChartExtract">
            <a:avLst/>
          </a:prstGeom>
          <a:solidFill>
            <a:srgbClr val="FDBE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4" name="TextBox 33">
            <a:extLst>
              <a:ext uri="{FF2B5EF4-FFF2-40B4-BE49-F238E27FC236}">
                <a16:creationId xmlns:a16="http://schemas.microsoft.com/office/drawing/2014/main" id="{FA2F684D-7238-442D-ACE3-D8A817489FFD}"/>
              </a:ext>
            </a:extLst>
          </p:cNvPr>
          <p:cNvSpPr txBox="1"/>
          <p:nvPr/>
        </p:nvSpPr>
        <p:spPr>
          <a:xfrm>
            <a:off x="6952470" y="2999211"/>
            <a:ext cx="1924754" cy="830997"/>
          </a:xfrm>
          <a:prstGeom prst="rect">
            <a:avLst/>
          </a:prstGeom>
          <a:noFill/>
        </p:spPr>
        <p:txBody>
          <a:bodyPr wrap="square" rtlCol="0">
            <a:spAutoFit/>
          </a:bodyPr>
          <a:lstStyle/>
          <a:p>
            <a:r>
              <a:rPr lang="fa-IR" sz="4800" b="1" dirty="0">
                <a:effectLst>
                  <a:outerShdw blurRad="38100" dist="38100" dir="2700000" algn="tl">
                    <a:srgbClr val="000000">
                      <a:alpha val="43137"/>
                    </a:srgbClr>
                  </a:outerShdw>
                </a:effectLst>
                <a:cs typeface="B Nazanin" panose="00000400000000000000" pitchFamily="2" charset="-78"/>
              </a:rPr>
              <a:t>زور</a:t>
            </a:r>
            <a:endParaRPr lang="en-US" sz="4800" b="1" dirty="0">
              <a:effectLst>
                <a:outerShdw blurRad="38100" dist="38100" dir="2700000" algn="tl">
                  <a:srgbClr val="000000">
                    <a:alpha val="43137"/>
                  </a:srgbClr>
                </a:outerShdw>
              </a:effectLst>
              <a:cs typeface="B Nazanin" panose="00000400000000000000" pitchFamily="2" charset="-78"/>
            </a:endParaRPr>
          </a:p>
        </p:txBody>
      </p:sp>
      <p:sp>
        <p:nvSpPr>
          <p:cNvPr id="35" name="TextBox 34">
            <a:extLst>
              <a:ext uri="{FF2B5EF4-FFF2-40B4-BE49-F238E27FC236}">
                <a16:creationId xmlns:a16="http://schemas.microsoft.com/office/drawing/2014/main" id="{2E45F089-3D56-47E7-A0A3-6E70BC942FD9}"/>
              </a:ext>
            </a:extLst>
          </p:cNvPr>
          <p:cNvSpPr txBox="1"/>
          <p:nvPr/>
        </p:nvSpPr>
        <p:spPr>
          <a:xfrm>
            <a:off x="3555841" y="3167474"/>
            <a:ext cx="1241881" cy="830997"/>
          </a:xfrm>
          <a:prstGeom prst="rect">
            <a:avLst/>
          </a:prstGeom>
          <a:noFill/>
        </p:spPr>
        <p:txBody>
          <a:bodyPr wrap="square" rtlCol="0">
            <a:spAutoFit/>
          </a:bodyPr>
          <a:lstStyle/>
          <a:p>
            <a:r>
              <a:rPr lang="fa-IR" sz="4800" b="1" dirty="0">
                <a:effectLst>
                  <a:outerShdw blurRad="38100" dist="38100" dir="2700000" algn="tl">
                    <a:srgbClr val="000000">
                      <a:alpha val="43137"/>
                    </a:srgbClr>
                  </a:outerShdw>
                </a:effectLst>
                <a:cs typeface="B Nazanin" panose="00000400000000000000" pitchFamily="2" charset="-78"/>
              </a:rPr>
              <a:t>فشار</a:t>
            </a:r>
            <a:endParaRPr lang="en-US" sz="4800" b="1" dirty="0">
              <a:effectLst>
                <a:outerShdw blurRad="38100" dist="38100" dir="2700000" algn="tl">
                  <a:srgbClr val="000000">
                    <a:alpha val="43137"/>
                  </a:srgbClr>
                </a:outerShdw>
              </a:effectLst>
              <a:cs typeface="B Nazanin" panose="00000400000000000000" pitchFamily="2" charset="-78"/>
            </a:endParaRPr>
          </a:p>
        </p:txBody>
      </p:sp>
      <p:sp>
        <p:nvSpPr>
          <p:cNvPr id="37" name="TextBox 36">
            <a:extLst>
              <a:ext uri="{FF2B5EF4-FFF2-40B4-BE49-F238E27FC236}">
                <a16:creationId xmlns:a16="http://schemas.microsoft.com/office/drawing/2014/main" id="{F0986575-6F2A-4D58-B769-BCFED9A99D96}"/>
              </a:ext>
            </a:extLst>
          </p:cNvPr>
          <p:cNvSpPr txBox="1"/>
          <p:nvPr/>
        </p:nvSpPr>
        <p:spPr>
          <a:xfrm>
            <a:off x="1291313" y="4407778"/>
            <a:ext cx="10268389" cy="2123658"/>
          </a:xfrm>
          <a:prstGeom prst="rect">
            <a:avLst/>
          </a:prstGeom>
          <a:noFill/>
        </p:spPr>
        <p:txBody>
          <a:bodyPr wrap="square">
            <a:spAutoFit/>
          </a:bodyPr>
          <a:lstStyle/>
          <a:p>
            <a:pPr marL="685800" indent="-685800" algn="just" rtl="1">
              <a:buFont typeface="Wingdings" panose="05000000000000000000" pitchFamily="2" charset="2"/>
              <a:buChar char="v"/>
            </a:pPr>
            <a:r>
              <a:rPr lang="fa-IR" sz="4400" b="1" dirty="0">
                <a:solidFill>
                  <a:srgbClr val="002060"/>
                </a:solidFill>
                <a:cs typeface="B Nazanin" panose="00000400000000000000" pitchFamily="2" charset="-78"/>
              </a:rPr>
              <a:t>تنهابه یاری یک فرمانروای </a:t>
            </a:r>
            <a:r>
              <a:rPr lang="fa-IR" sz="4400" b="1" u="sng" dirty="0">
                <a:solidFill>
                  <a:srgbClr val="CC6600"/>
                </a:solidFill>
                <a:effectLst>
                  <a:outerShdw blurRad="38100" dist="38100" dir="2700000" algn="tl">
                    <a:srgbClr val="000000">
                      <a:alpha val="43137"/>
                    </a:srgbClr>
                  </a:outerShdw>
                </a:effectLst>
                <a:cs typeface="B Nazanin" panose="00000400000000000000" pitchFamily="2" charset="-78"/>
              </a:rPr>
              <a:t>مستبد</a:t>
            </a:r>
            <a:r>
              <a:rPr lang="fa-IR" sz="4400" b="1" dirty="0">
                <a:cs typeface="B Nazanin" panose="00000400000000000000" pitchFamily="2" charset="-78"/>
              </a:rPr>
              <a:t> </a:t>
            </a:r>
            <a:r>
              <a:rPr lang="fa-IR" sz="4400" b="1" dirty="0">
                <a:solidFill>
                  <a:srgbClr val="002060"/>
                </a:solidFill>
                <a:cs typeface="B Nazanin" panose="00000400000000000000" pitchFamily="2" charset="-78"/>
              </a:rPr>
              <a:t>و</a:t>
            </a:r>
            <a:r>
              <a:rPr lang="fa-IR" sz="4400" b="1" dirty="0">
                <a:cs typeface="B Nazanin" panose="00000400000000000000" pitchFamily="2" charset="-78"/>
              </a:rPr>
              <a:t> </a:t>
            </a:r>
            <a:r>
              <a:rPr lang="fa-IR" sz="4400" b="1" u="sng" dirty="0">
                <a:solidFill>
                  <a:srgbClr val="CC6600"/>
                </a:solidFill>
                <a:effectLst>
                  <a:outerShdw blurRad="38100" dist="38100" dir="2700000" algn="tl">
                    <a:srgbClr val="000000">
                      <a:alpha val="43137"/>
                    </a:srgbClr>
                  </a:outerShdw>
                </a:effectLst>
                <a:cs typeface="B Nazanin" panose="00000400000000000000" pitchFamily="2" charset="-78"/>
              </a:rPr>
              <a:t>سختگیر</a:t>
            </a:r>
            <a:r>
              <a:rPr lang="fa-IR" sz="4400" b="1" dirty="0">
                <a:cs typeface="B Nazanin" panose="00000400000000000000" pitchFamily="2" charset="-78"/>
              </a:rPr>
              <a:t> </a:t>
            </a:r>
            <a:r>
              <a:rPr lang="fa-IR" sz="4400" b="1" dirty="0">
                <a:solidFill>
                  <a:srgbClr val="002060"/>
                </a:solidFill>
                <a:cs typeface="B Nazanin" panose="00000400000000000000" pitchFamily="2" charset="-78"/>
              </a:rPr>
              <a:t>می توانیم طرح هایی راکه در پیش داریم به مرحله اجرا در آوریم. </a:t>
            </a:r>
          </a:p>
        </p:txBody>
      </p:sp>
    </p:spTree>
    <p:extLst>
      <p:ext uri="{BB962C8B-B14F-4D97-AF65-F5344CB8AC3E}">
        <p14:creationId xmlns:p14="http://schemas.microsoft.com/office/powerpoint/2010/main" val="208643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8" name="Group 7"/>
          <p:cNvGrpSpPr/>
          <p:nvPr/>
        </p:nvGrpSpPr>
        <p:grpSpPr>
          <a:xfrm>
            <a:off x="1" y="152400"/>
            <a:ext cx="11934825" cy="6705600"/>
            <a:chOff x="1" y="435470"/>
            <a:chExt cx="11560669" cy="6422530"/>
          </a:xfrm>
        </p:grpSpPr>
        <p:sp>
          <p:nvSpPr>
            <p:cNvPr id="6" name="Rounded Rectangle 5"/>
            <p:cNvSpPr/>
            <p:nvPr/>
          </p:nvSpPr>
          <p:spPr>
            <a:xfrm>
              <a:off x="286019" y="435470"/>
              <a:ext cx="11274651" cy="6249195"/>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4908430"/>
              <a:ext cx="2501660" cy="19495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214851" y="295706"/>
            <a:ext cx="2907501" cy="1009201"/>
          </a:xfrm>
        </p:spPr>
        <p:txBody>
          <a:bodyPr>
            <a:noAutofit/>
          </a:bodyPr>
          <a:lstStyle/>
          <a:p>
            <a:pPr algn="ctr" rtl="1"/>
            <a:r>
              <a:rPr lang="fa-IR" sz="5400" b="1" dirty="0">
                <a:solidFill>
                  <a:srgbClr val="FF0000"/>
                </a:solidFill>
                <a:cs typeface="B Nazanin" panose="00000400000000000000" pitchFamily="2" charset="-78"/>
              </a:rPr>
              <a:t>پروتکل اول </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9182" y="105771"/>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3B21022-7076-48CC-A0BD-EDE1C9345F78}"/>
              </a:ext>
            </a:extLst>
          </p:cNvPr>
          <p:cNvSpPr txBox="1"/>
          <p:nvPr/>
        </p:nvSpPr>
        <p:spPr>
          <a:xfrm>
            <a:off x="4616151" y="1283949"/>
            <a:ext cx="7197400" cy="5386090"/>
          </a:xfrm>
          <a:prstGeom prst="rect">
            <a:avLst/>
          </a:prstGeom>
          <a:noFill/>
        </p:spPr>
        <p:txBody>
          <a:bodyPr wrap="square">
            <a:spAutoFit/>
          </a:bodyPr>
          <a:lstStyle/>
          <a:p>
            <a:pPr algn="justLow" rtl="1"/>
            <a:r>
              <a:rPr lang="fa-IR" sz="4200" b="1" dirty="0">
                <a:solidFill>
                  <a:srgbClr val="002060"/>
                </a:solidFill>
                <a:cs typeface="B Nazanin" panose="00000400000000000000" pitchFamily="2" charset="-78"/>
              </a:rPr>
              <a:t>اعتیاد به </a:t>
            </a:r>
            <a:r>
              <a:rPr lang="fa-IR" sz="4200" b="1" u="sng" dirty="0">
                <a:solidFill>
                  <a:srgbClr val="CC6600"/>
                </a:solidFill>
                <a:cs typeface="B Nazanin" panose="00000400000000000000" pitchFamily="2" charset="-78"/>
              </a:rPr>
              <a:t>الکل</a:t>
            </a:r>
            <a:r>
              <a:rPr lang="fa-IR" sz="4200" dirty="0">
                <a:cs typeface="B Nazanin" panose="00000400000000000000" pitchFamily="2" charset="-78"/>
              </a:rPr>
              <a:t> </a:t>
            </a:r>
            <a:r>
              <a:rPr lang="fa-IR" sz="4200" b="1" dirty="0">
                <a:solidFill>
                  <a:srgbClr val="002060"/>
                </a:solidFill>
                <a:cs typeface="B Nazanin" panose="00000400000000000000" pitchFamily="2" charset="-78"/>
              </a:rPr>
              <a:t>و افراط در نوشیدن آن ، مشکلی است که پس از اعطای آزادی در میان غیریهودی ها رواج پیدامیکندبرما یهودی ها لازم است که در چنین مسیری گام برنداریم .</a:t>
            </a:r>
            <a:endParaRPr lang="fa-IR" sz="4200" dirty="0">
              <a:cs typeface="B Nazanin" panose="00000400000000000000" pitchFamily="2" charset="-78"/>
            </a:endParaRPr>
          </a:p>
          <a:p>
            <a:pPr algn="justLow" rtl="1"/>
            <a:r>
              <a:rPr lang="fa-IR" sz="4200" b="1" dirty="0">
                <a:solidFill>
                  <a:srgbClr val="002060"/>
                </a:solidFill>
                <a:cs typeface="B Nazanin" panose="00000400000000000000" pitchFamily="2" charset="-78"/>
              </a:rPr>
              <a:t>تا زمانی که غیر یهود مانع رسیدن ما به هدفهایمان باشند باید </a:t>
            </a:r>
            <a:r>
              <a:rPr lang="fa-IR" sz="4200" b="1" u="sng" dirty="0">
                <a:solidFill>
                  <a:srgbClr val="CC6600"/>
                </a:solidFill>
                <a:effectLst>
                  <a:outerShdw blurRad="38100" dist="38100" dir="2700000" algn="tl">
                    <a:srgbClr val="000000">
                      <a:alpha val="43137"/>
                    </a:srgbClr>
                  </a:outerShdw>
                </a:effectLst>
                <a:cs typeface="B Nazanin" panose="00000400000000000000" pitchFamily="2" charset="-78"/>
              </a:rPr>
              <a:t>فساد</a:t>
            </a:r>
            <a:r>
              <a:rPr lang="fa-IR" sz="4200" b="1" dirty="0">
                <a:solidFill>
                  <a:srgbClr val="002060"/>
                </a:solidFill>
                <a:cs typeface="B Nazanin" panose="00000400000000000000" pitchFamily="2" charset="-78"/>
              </a:rPr>
              <a:t> ،</a:t>
            </a:r>
            <a:r>
              <a:rPr lang="fa-IR" sz="4200" dirty="0">
                <a:solidFill>
                  <a:srgbClr val="CC6600"/>
                </a:solidFill>
                <a:effectLst>
                  <a:outerShdw blurRad="38100" dist="38100" dir="2700000" algn="tl">
                    <a:srgbClr val="000000">
                      <a:alpha val="43137"/>
                    </a:srgbClr>
                  </a:outerShdw>
                </a:effectLst>
                <a:cs typeface="B Nazanin" panose="00000400000000000000" pitchFamily="2" charset="-78"/>
              </a:rPr>
              <a:t> </a:t>
            </a:r>
            <a:r>
              <a:rPr lang="fa-IR" sz="4200" b="1" u="sng" dirty="0">
                <a:solidFill>
                  <a:srgbClr val="CC6600"/>
                </a:solidFill>
                <a:effectLst>
                  <a:outerShdw blurRad="38100" dist="38100" dir="2700000" algn="tl">
                    <a:srgbClr val="000000">
                      <a:alpha val="43137"/>
                    </a:srgbClr>
                  </a:outerShdw>
                </a:effectLst>
                <a:cs typeface="B Nazanin" panose="00000400000000000000" pitchFamily="2" charset="-78"/>
              </a:rPr>
              <a:t>خیانت</a:t>
            </a:r>
            <a:r>
              <a:rPr lang="fa-IR" sz="4200" dirty="0">
                <a:solidFill>
                  <a:srgbClr val="CC6600"/>
                </a:solidFill>
                <a:effectLst>
                  <a:outerShdw blurRad="38100" dist="38100" dir="2700000" algn="tl">
                    <a:srgbClr val="000000">
                      <a:alpha val="43137"/>
                    </a:srgbClr>
                  </a:outerShdw>
                </a:effectLst>
                <a:cs typeface="B Nazanin" panose="00000400000000000000" pitchFamily="2" charset="-78"/>
              </a:rPr>
              <a:t> </a:t>
            </a:r>
            <a:r>
              <a:rPr lang="fa-IR" sz="4200" b="1" dirty="0">
                <a:solidFill>
                  <a:srgbClr val="002060"/>
                </a:solidFill>
                <a:cs typeface="B Nazanin" panose="00000400000000000000" pitchFamily="2" charset="-78"/>
              </a:rPr>
              <a:t>و</a:t>
            </a:r>
            <a:r>
              <a:rPr lang="fa-IR" sz="4200" dirty="0">
                <a:cs typeface="B Nazanin" panose="00000400000000000000" pitchFamily="2" charset="-78"/>
              </a:rPr>
              <a:t> </a:t>
            </a:r>
            <a:r>
              <a:rPr lang="fa-IR" sz="4200" b="1" u="sng" dirty="0">
                <a:solidFill>
                  <a:srgbClr val="CC6600"/>
                </a:solidFill>
                <a:effectLst>
                  <a:outerShdw blurRad="38100" dist="38100" dir="2700000" algn="tl">
                    <a:srgbClr val="000000">
                      <a:alpha val="43137"/>
                    </a:srgbClr>
                  </a:outerShdw>
                </a:effectLst>
                <a:cs typeface="B Nazanin" panose="00000400000000000000" pitchFamily="2" charset="-78"/>
              </a:rPr>
              <a:t>رشوه خواری</a:t>
            </a:r>
            <a:r>
              <a:rPr lang="fa-IR" sz="4200" b="1" dirty="0">
                <a:solidFill>
                  <a:srgbClr val="002060"/>
                </a:solidFill>
                <a:effectLst>
                  <a:outerShdw blurRad="38100" dist="38100" dir="2700000" algn="tl">
                    <a:srgbClr val="000000">
                      <a:alpha val="43137"/>
                    </a:srgbClr>
                  </a:outerShdw>
                </a:effectLst>
                <a:cs typeface="B Nazanin" panose="00000400000000000000" pitchFamily="2" charset="-78"/>
              </a:rPr>
              <a:t> </a:t>
            </a:r>
            <a:r>
              <a:rPr lang="fa-IR" sz="4200" b="1" dirty="0">
                <a:solidFill>
                  <a:srgbClr val="002060"/>
                </a:solidFill>
                <a:cs typeface="B Nazanin" panose="00000400000000000000" pitchFamily="2" charset="-78"/>
              </a:rPr>
              <a:t>را رواج دهیم .</a:t>
            </a:r>
            <a:endParaRPr lang="en-US" sz="4200" b="1" dirty="0">
              <a:solidFill>
                <a:srgbClr val="002060"/>
              </a:solidFill>
              <a:cs typeface="B Nazanin" panose="00000400000000000000" pitchFamily="2" charset="-78"/>
            </a:endParaRPr>
          </a:p>
        </p:txBody>
      </p:sp>
      <p:pic>
        <p:nvPicPr>
          <p:cNvPr id="3" name="Picture 2">
            <a:extLst>
              <a:ext uri="{FF2B5EF4-FFF2-40B4-BE49-F238E27FC236}">
                <a16:creationId xmlns:a16="http://schemas.microsoft.com/office/drawing/2014/main" id="{FB43D7BF-572E-41B1-9027-EAA8E95E8EBC}"/>
              </a:ext>
            </a:extLst>
          </p:cNvPr>
          <p:cNvPicPr>
            <a:picLocks noChangeAspect="1"/>
          </p:cNvPicPr>
          <p:nvPr/>
        </p:nvPicPr>
        <p:blipFill rotWithShape="1">
          <a:blip r:embed="rId4"/>
          <a:srcRect l="-372" t="209" r="-669" b="-2025"/>
          <a:stretch/>
        </p:blipFill>
        <p:spPr>
          <a:xfrm>
            <a:off x="0" y="3898381"/>
            <a:ext cx="3695700" cy="2869131"/>
          </a:xfrm>
          <a:prstGeom prst="flowChartPreparation">
            <a:avLst/>
          </a:prstGeom>
          <a:effectLst>
            <a:glow rad="101600">
              <a:schemeClr val="accent2">
                <a:satMod val="175000"/>
                <a:alpha val="40000"/>
              </a:schemeClr>
            </a:glow>
          </a:effectLst>
        </p:spPr>
      </p:pic>
      <p:pic>
        <p:nvPicPr>
          <p:cNvPr id="9" name="Picture 8">
            <a:extLst>
              <a:ext uri="{FF2B5EF4-FFF2-40B4-BE49-F238E27FC236}">
                <a16:creationId xmlns:a16="http://schemas.microsoft.com/office/drawing/2014/main" id="{33E7C811-1C62-4EDB-A42A-94089D92670D}"/>
              </a:ext>
            </a:extLst>
          </p:cNvPr>
          <p:cNvPicPr>
            <a:picLocks noChangeAspect="1"/>
          </p:cNvPicPr>
          <p:nvPr/>
        </p:nvPicPr>
        <p:blipFill rotWithShape="1">
          <a:blip r:embed="rId5"/>
          <a:srcRect l="6592" t="-970" r="11828" b="6427"/>
          <a:stretch/>
        </p:blipFill>
        <p:spPr>
          <a:xfrm>
            <a:off x="1080608" y="1304907"/>
            <a:ext cx="3535543" cy="3058056"/>
          </a:xfrm>
          <a:prstGeom prst="flowChartPreparation">
            <a:avLst/>
          </a:prstGeom>
          <a:effectLst>
            <a:glow rad="101600">
              <a:schemeClr val="accent5">
                <a:satMod val="175000"/>
                <a:alpha val="40000"/>
              </a:schemeClr>
            </a:glow>
          </a:effectLst>
        </p:spPr>
      </p:pic>
    </p:spTree>
    <p:extLst>
      <p:ext uri="{BB962C8B-B14F-4D97-AF65-F5344CB8AC3E}">
        <p14:creationId xmlns:p14="http://schemas.microsoft.com/office/powerpoint/2010/main" val="32806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 y="4822504"/>
            <a:ext cx="2582625" cy="2035496"/>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767" y="258445"/>
            <a:ext cx="2943062" cy="1009201"/>
          </a:xfrm>
        </p:spPr>
        <p:txBody>
          <a:bodyPr>
            <a:noAutofit/>
          </a:bodyPr>
          <a:lstStyle/>
          <a:p>
            <a:pPr algn="ctr" rtl="1"/>
            <a:r>
              <a:rPr lang="fa-IR" sz="5400" b="1" dirty="0">
                <a:solidFill>
                  <a:srgbClr val="FF0000"/>
                </a:solidFill>
                <a:cs typeface="B Nazanin" panose="00000400000000000000" pitchFamily="2" charset="-78"/>
              </a:rPr>
              <a:t>پروتکل اول </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4292" y="146777"/>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Diagonal Corners Rounded 26">
            <a:extLst>
              <a:ext uri="{FF2B5EF4-FFF2-40B4-BE49-F238E27FC236}">
                <a16:creationId xmlns:a16="http://schemas.microsoft.com/office/drawing/2014/main" id="{DDFBCE15-9A14-4371-885E-AF48464EC872}"/>
              </a:ext>
            </a:extLst>
          </p:cNvPr>
          <p:cNvSpPr/>
          <p:nvPr/>
        </p:nvSpPr>
        <p:spPr>
          <a:xfrm>
            <a:off x="3517924" y="1232815"/>
            <a:ext cx="7476368" cy="3044305"/>
          </a:xfrm>
          <a:prstGeom prst="round2DiagRect">
            <a:avLst>
              <a:gd name="adj1" fmla="val 20569"/>
              <a:gd name="adj2" fmla="val 0"/>
            </a:avLst>
          </a:prstGeom>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419E6450-6B33-4B05-B708-8D5228ECBC7F}"/>
              </a:ext>
            </a:extLst>
          </p:cNvPr>
          <p:cNvSpPr txBox="1"/>
          <p:nvPr/>
        </p:nvSpPr>
        <p:spPr>
          <a:xfrm>
            <a:off x="3743184" y="1373691"/>
            <a:ext cx="7019925" cy="255454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000" b="1" i="0" u="none" strike="noStrike" kern="1200" cap="none" spc="0" normalizeH="0" baseline="0" noProof="0" dirty="0">
                <a:ln>
                  <a:noFill/>
                </a:ln>
                <a:solidFill>
                  <a:schemeClr val="tx1">
                    <a:lumMod val="95000"/>
                    <a:lumOff val="5000"/>
                  </a:schemeClr>
                </a:solidFill>
                <a:effectLst/>
                <a:uLnTx/>
                <a:uFillTx/>
                <a:latin typeface="Calibri" panose="020F0502020204030204"/>
                <a:cs typeface="B Nazanin" panose="00000400000000000000" pitchFamily="2" charset="-78"/>
              </a:rPr>
              <a:t>اگردررابطه هایمان،دست روی حساس ترین عصب ذهن آدمیان بگذاریم،خیلی </a:t>
            </a:r>
            <a:r>
              <a:rPr lang="fa-IR" sz="4000" b="1" dirty="0">
                <a:solidFill>
                  <a:schemeClr val="tx1">
                    <a:lumMod val="95000"/>
                    <a:lumOff val="5000"/>
                  </a:schemeClr>
                </a:solidFill>
                <a:latin typeface="Calibri" panose="020F0502020204030204"/>
                <a:cs typeface="B Nazanin" panose="00000400000000000000" pitchFamily="2" charset="-78"/>
              </a:rPr>
              <a:t> </a:t>
            </a:r>
            <a:r>
              <a:rPr kumimoji="0" lang="fa-IR" sz="4000" b="1" i="0" u="none" strike="noStrike" kern="1200" cap="none" spc="0" normalizeH="0" baseline="0" noProof="0" dirty="0">
                <a:ln>
                  <a:noFill/>
                </a:ln>
                <a:solidFill>
                  <a:schemeClr val="tx1">
                    <a:lumMod val="95000"/>
                    <a:lumOff val="5000"/>
                  </a:schemeClr>
                </a:solidFill>
                <a:effectLst/>
                <a:uLnTx/>
                <a:uFillTx/>
                <a:latin typeface="Calibri" panose="020F0502020204030204"/>
                <a:cs typeface="B Nazanin" panose="00000400000000000000" pitchFamily="2" charset="-78"/>
              </a:rPr>
              <a:t>زود به پیروزی خواهیم رسید و این اعصاب حساس ذهن آدمی،عبارت اند از:</a:t>
            </a:r>
          </a:p>
        </p:txBody>
      </p:sp>
      <p:sp>
        <p:nvSpPr>
          <p:cNvPr id="31" name="Rectangle: Diagonal Corners Rounded 30">
            <a:extLst>
              <a:ext uri="{FF2B5EF4-FFF2-40B4-BE49-F238E27FC236}">
                <a16:creationId xmlns:a16="http://schemas.microsoft.com/office/drawing/2014/main" id="{B5776DDB-9C22-46AE-B434-22916A6C47A2}"/>
              </a:ext>
            </a:extLst>
          </p:cNvPr>
          <p:cNvSpPr/>
          <p:nvPr/>
        </p:nvSpPr>
        <p:spPr>
          <a:xfrm rot="10800000">
            <a:off x="3873606" y="4517526"/>
            <a:ext cx="7125982" cy="2035495"/>
          </a:xfrm>
          <a:prstGeom prst="round2DiagRect">
            <a:avLst>
              <a:gd name="adj1" fmla="val 0"/>
              <a:gd name="adj2" fmla="val 29878"/>
            </a:avLst>
          </a:prstGeom>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73700E67-7FBD-4A8A-966D-27F98BB94545}"/>
              </a:ext>
            </a:extLst>
          </p:cNvPr>
          <p:cNvSpPr txBox="1"/>
          <p:nvPr/>
        </p:nvSpPr>
        <p:spPr>
          <a:xfrm>
            <a:off x="4534510" y="4755012"/>
            <a:ext cx="6355008" cy="1323439"/>
          </a:xfrm>
          <a:prstGeom prst="rect">
            <a:avLst/>
          </a:prstGeom>
          <a:noFill/>
        </p:spPr>
        <p:txBody>
          <a:bodyPr wrap="square">
            <a:spAutoFit/>
          </a:bodyPr>
          <a:lstStyle/>
          <a:p>
            <a:pPr algn="just" rtl="1"/>
            <a:r>
              <a:rPr lang="fa-IR" sz="4000" b="1" dirty="0">
                <a:cs typeface="B Nazanin" panose="00000400000000000000" pitchFamily="2" charset="-78"/>
              </a:rPr>
              <a:t>هریک ازاین خواسته ها به تنهایی می تواندآدمی را تسلیم کند . </a:t>
            </a:r>
          </a:p>
        </p:txBody>
      </p:sp>
      <p:sp>
        <p:nvSpPr>
          <p:cNvPr id="34" name="Oval 33">
            <a:extLst>
              <a:ext uri="{FF2B5EF4-FFF2-40B4-BE49-F238E27FC236}">
                <a16:creationId xmlns:a16="http://schemas.microsoft.com/office/drawing/2014/main" id="{9F051790-0BDD-4C93-A48D-096D235AA3EE}"/>
              </a:ext>
            </a:extLst>
          </p:cNvPr>
          <p:cNvSpPr/>
          <p:nvPr/>
        </p:nvSpPr>
        <p:spPr>
          <a:xfrm>
            <a:off x="372780" y="3359859"/>
            <a:ext cx="4169724" cy="2561439"/>
          </a:xfrm>
          <a:prstGeom prst="ellipse">
            <a:avLst/>
          </a:prstGeom>
          <a:solidFill>
            <a:srgbClr val="E5AD7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TextBox 34">
            <a:extLst>
              <a:ext uri="{FF2B5EF4-FFF2-40B4-BE49-F238E27FC236}">
                <a16:creationId xmlns:a16="http://schemas.microsoft.com/office/drawing/2014/main" id="{9A08DEE0-885F-4779-9E43-9946E7279AC2}"/>
              </a:ext>
            </a:extLst>
          </p:cNvPr>
          <p:cNvSpPr txBox="1"/>
          <p:nvPr/>
        </p:nvSpPr>
        <p:spPr>
          <a:xfrm>
            <a:off x="496369" y="3705670"/>
            <a:ext cx="3707689" cy="1938992"/>
          </a:xfrm>
          <a:prstGeom prst="rect">
            <a:avLst/>
          </a:prstGeom>
          <a:noFill/>
        </p:spPr>
        <p:txBody>
          <a:bodyPr wrap="square" rtlCol="0">
            <a:spAutoFit/>
          </a:bodyPr>
          <a:lstStyle/>
          <a:p>
            <a:pPr algn="ctr"/>
            <a:r>
              <a:rPr lang="fa-IR" sz="4000" b="1" dirty="0">
                <a:solidFill>
                  <a:srgbClr val="002060"/>
                </a:solidFill>
                <a:cs typeface="B Nazanin" panose="00000400000000000000" pitchFamily="2" charset="-78"/>
              </a:rPr>
              <a:t>زر اندوزی،مال پرستی و تنوع طلبی در ارضای نیاز های مادی</a:t>
            </a:r>
            <a:endParaRPr lang="en-US" sz="4000" b="1" dirty="0">
              <a:solidFill>
                <a:srgbClr val="002060"/>
              </a:solidFill>
              <a:cs typeface="B Nazanin" panose="00000400000000000000" pitchFamily="2" charset="-78"/>
            </a:endParaRPr>
          </a:p>
        </p:txBody>
      </p:sp>
      <p:sp>
        <p:nvSpPr>
          <p:cNvPr id="14" name="Rounded Rectangle 2">
            <a:extLst>
              <a:ext uri="{FF2B5EF4-FFF2-40B4-BE49-F238E27FC236}">
                <a16:creationId xmlns:a16="http://schemas.microsoft.com/office/drawing/2014/main" id="{DEDC9C2F-7742-466E-A479-A88B4131A456}"/>
              </a:ext>
            </a:extLst>
          </p:cNvPr>
          <p:cNvSpPr/>
          <p:nvPr/>
        </p:nvSpPr>
        <p:spPr>
          <a:xfrm>
            <a:off x="209549" y="152400"/>
            <a:ext cx="11843643" cy="655320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241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98069" y="272217"/>
            <a:ext cx="2952259" cy="1009201"/>
          </a:xfrm>
        </p:spPr>
        <p:txBody>
          <a:bodyPr>
            <a:noAutofit/>
          </a:bodyPr>
          <a:lstStyle/>
          <a:p>
            <a:pPr algn="ctr" rtl="1"/>
            <a:r>
              <a:rPr lang="fa-IR" sz="5400" b="1" dirty="0">
                <a:solidFill>
                  <a:srgbClr val="FF0000"/>
                </a:solidFill>
                <a:cs typeface="B Nazanin" panose="00000400000000000000" pitchFamily="2" charset="-78"/>
              </a:rPr>
              <a:t>پروتکل اول </a:t>
            </a:r>
            <a:endParaRPr lang="en-US" sz="5400" b="1" dirty="0">
              <a:solidFill>
                <a:srgbClr val="FF0000"/>
              </a:solidFill>
              <a:cs typeface="B Nazanin" panose="00000400000000000000" pitchFamily="2" charset="-78"/>
            </a:endParaRPr>
          </a:p>
        </p:txBody>
      </p:sp>
      <p:pic>
        <p:nvPicPr>
          <p:cNvPr id="4" name="Picture 4" descr="Image result for ‫طرح اسلیم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4291" y="142875"/>
            <a:ext cx="1081779" cy="13760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BAA5091-DDD4-4E7D-A63F-186D7469AC35}"/>
              </a:ext>
            </a:extLst>
          </p:cNvPr>
          <p:cNvSpPr txBox="1"/>
          <p:nvPr/>
        </p:nvSpPr>
        <p:spPr>
          <a:xfrm>
            <a:off x="5638800" y="1648251"/>
            <a:ext cx="6176709" cy="4524315"/>
          </a:xfrm>
          <a:prstGeom prst="rect">
            <a:avLst/>
          </a:prstGeom>
          <a:noFill/>
        </p:spPr>
        <p:txBody>
          <a:bodyPr wrap="square">
            <a:spAutoFit/>
          </a:bodyPr>
          <a:lstStyle/>
          <a:p>
            <a:pPr algn="just" rtl="1"/>
            <a:r>
              <a:rPr lang="fa-IR" sz="4800" b="1" dirty="0">
                <a:solidFill>
                  <a:srgbClr val="002060"/>
                </a:solidFill>
                <a:cs typeface="B Nazanin" panose="00000400000000000000" pitchFamily="2" charset="-78"/>
              </a:rPr>
              <a:t>منطق ما </a:t>
            </a:r>
            <a:r>
              <a:rPr lang="fa-IR" sz="4800" b="1" u="sng" dirty="0">
                <a:solidFill>
                  <a:srgbClr val="CC6600"/>
                </a:solidFill>
                <a:effectLst>
                  <a:outerShdw blurRad="38100" dist="38100" dir="2700000" algn="tl">
                    <a:srgbClr val="000000">
                      <a:alpha val="43137"/>
                    </a:srgbClr>
                  </a:outerShdw>
                </a:effectLst>
                <a:cs typeface="B Nazanin" panose="00000400000000000000" pitchFamily="2" charset="-78"/>
              </a:rPr>
              <a:t>زورگویی</a:t>
            </a:r>
            <a:r>
              <a:rPr lang="fa-IR" sz="4800" dirty="0">
                <a:cs typeface="B Nazanin" panose="00000400000000000000" pitchFamily="2" charset="-78"/>
              </a:rPr>
              <a:t> </a:t>
            </a:r>
            <a:r>
              <a:rPr lang="fa-IR" sz="4800" b="1" dirty="0">
                <a:solidFill>
                  <a:srgbClr val="002060"/>
                </a:solidFill>
                <a:cs typeface="B Nazanin" panose="00000400000000000000" pitchFamily="2" charset="-78"/>
              </a:rPr>
              <a:t>و</a:t>
            </a:r>
            <a:r>
              <a:rPr lang="fa-IR" sz="4800" dirty="0">
                <a:cs typeface="B Nazanin" panose="00000400000000000000" pitchFamily="2" charset="-78"/>
              </a:rPr>
              <a:t> </a:t>
            </a:r>
            <a:r>
              <a:rPr lang="fa-IR" sz="4800" b="1" u="sng" dirty="0">
                <a:solidFill>
                  <a:srgbClr val="CC6600"/>
                </a:solidFill>
                <a:effectLst>
                  <a:outerShdw blurRad="38100" dist="38100" dir="2700000" algn="tl">
                    <a:srgbClr val="000000">
                      <a:alpha val="43137"/>
                    </a:srgbClr>
                  </a:outerShdw>
                </a:effectLst>
                <a:cs typeface="B Nazanin" panose="00000400000000000000" pitchFamily="2" charset="-78"/>
              </a:rPr>
              <a:t>متقاعد کردن </a:t>
            </a:r>
            <a:r>
              <a:rPr lang="fa-IR" sz="4800" b="1" dirty="0">
                <a:solidFill>
                  <a:srgbClr val="002060"/>
                </a:solidFill>
                <a:cs typeface="B Nazanin" panose="00000400000000000000" pitchFamily="2" charset="-78"/>
              </a:rPr>
              <a:t>است .در مسائل سیاسی تنها زور است که پیروز می شود به ویژه اگر رهبران سیاسی بتوانند آن را مخفیانه اعمال کنند.</a:t>
            </a:r>
            <a:endParaRPr lang="en-US" sz="4800" b="1" dirty="0">
              <a:solidFill>
                <a:srgbClr val="002060"/>
              </a:solidFill>
              <a:cs typeface="B Nazanin" panose="00000400000000000000" pitchFamily="2" charset="-78"/>
            </a:endParaRPr>
          </a:p>
        </p:txBody>
      </p:sp>
      <p:pic>
        <p:nvPicPr>
          <p:cNvPr id="9" name="Picture 8">
            <a:extLst>
              <a:ext uri="{FF2B5EF4-FFF2-40B4-BE49-F238E27FC236}">
                <a16:creationId xmlns:a16="http://schemas.microsoft.com/office/drawing/2014/main" id="{8293DBA2-99E6-400E-9007-AFA819C4459D}"/>
              </a:ext>
            </a:extLst>
          </p:cNvPr>
          <p:cNvPicPr>
            <a:picLocks noChangeAspect="1"/>
          </p:cNvPicPr>
          <p:nvPr/>
        </p:nvPicPr>
        <p:blipFill>
          <a:blip r:embed="rId4"/>
          <a:stretch>
            <a:fillRect/>
          </a:stretch>
        </p:blipFill>
        <p:spPr>
          <a:xfrm>
            <a:off x="115930" y="142875"/>
            <a:ext cx="5312890" cy="6572250"/>
          </a:xfrm>
          <a:prstGeom prst="roundRect">
            <a:avLst>
              <a:gd name="adj" fmla="val 92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le 2">
            <a:extLst>
              <a:ext uri="{FF2B5EF4-FFF2-40B4-BE49-F238E27FC236}">
                <a16:creationId xmlns:a16="http://schemas.microsoft.com/office/drawing/2014/main" id="{DD76E590-5BFF-482A-8335-7E61CEF6CED1}"/>
              </a:ext>
            </a:extLst>
          </p:cNvPr>
          <p:cNvSpPr/>
          <p:nvPr/>
        </p:nvSpPr>
        <p:spPr>
          <a:xfrm>
            <a:off x="5541491" y="142875"/>
            <a:ext cx="6421908" cy="6572250"/>
          </a:xfrm>
          <a:prstGeom prst="roundRect">
            <a:avLst>
              <a:gd name="adj" fmla="val 8166"/>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83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2065</TotalTime>
  <Words>1765</Words>
  <Application>Microsoft Office PowerPoint</Application>
  <PresentationFormat>Widescreen</PresentationFormat>
  <Paragraphs>117</Paragraphs>
  <Slides>41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Andalus</vt:lpstr>
      <vt:lpstr>Arial</vt:lpstr>
      <vt:lpstr>Besmellah 2</vt:lpstr>
      <vt:lpstr>Calibri</vt:lpstr>
      <vt:lpstr>Calibri Light</vt:lpstr>
      <vt:lpstr>irsans</vt:lpstr>
      <vt:lpstr>Wingdings</vt:lpstr>
      <vt:lpstr>Office Theme</vt:lpstr>
      <vt:lpstr>PowerPoint Presentation</vt:lpstr>
      <vt:lpstr>PowerPoint Presentation</vt:lpstr>
      <vt:lpstr>PowerPoint Presentation</vt:lpstr>
      <vt:lpstr>PowerPoint Presentation</vt:lpstr>
      <vt:lpstr>PowerPoint Presentation</vt:lpstr>
      <vt:lpstr>پروتکل اول </vt:lpstr>
      <vt:lpstr>پروتکل اول </vt:lpstr>
      <vt:lpstr>پروتکل اول </vt:lpstr>
      <vt:lpstr>پروتکل اول </vt:lpstr>
      <vt:lpstr>پروتکل دوم</vt:lpstr>
      <vt:lpstr>پروتکل دوم</vt:lpstr>
      <vt:lpstr>پروتکل دوم</vt:lpstr>
      <vt:lpstr>پروتکل سوم</vt:lpstr>
      <vt:lpstr>پروتکل سوم</vt:lpstr>
      <vt:lpstr>پروتکل چهارم</vt:lpstr>
      <vt:lpstr>پروتکل پنجم</vt:lpstr>
      <vt:lpstr>پروتکل پنجم</vt:lpstr>
      <vt:lpstr>پروتکل پنجم</vt:lpstr>
      <vt:lpstr>پروتکل پنجم</vt:lpstr>
      <vt:lpstr>پروتکل ششم</vt:lpstr>
      <vt:lpstr>پروتکل هفتم</vt:lpstr>
      <vt:lpstr>پروتکل هفتم</vt:lpstr>
      <vt:lpstr>پروتکل هشتم</vt:lpstr>
      <vt:lpstr>پروتکل نهم</vt:lpstr>
      <vt:lpstr>پروتکل دهم</vt:lpstr>
      <vt:lpstr>پروتکل یازدهم </vt:lpstr>
      <vt:lpstr>پروتکل یازدهم </vt:lpstr>
      <vt:lpstr>پروتکل دوازدهم </vt:lpstr>
      <vt:lpstr>پروتکل دوازدهم </vt:lpstr>
      <vt:lpstr>پروتکل دوازدهم </vt:lpstr>
      <vt:lpstr>پروتکل سیزدهم </vt:lpstr>
      <vt:lpstr>پروتکل سیزدهم </vt:lpstr>
      <vt:lpstr>پروتکل چهاردهم </vt:lpstr>
      <vt:lpstr>پروتکل پانزدهم </vt:lpstr>
      <vt:lpstr>پروتکل پانزدهم </vt:lpstr>
      <vt:lpstr>پروتکل شانزدهم </vt:lpstr>
      <vt:lpstr>پروتکل هفدهم</vt:lpstr>
      <vt:lpstr>پروتکل هجدهم</vt:lpstr>
      <vt:lpstr>پروتکل نوزدهم</vt:lpstr>
      <vt:lpstr>PowerPoint Presentation</vt:lpstr>
      <vt:lpstr>سپاس فراوان از توجه شما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MAHDI</dc:creator>
  <cp:lastModifiedBy>Sane Computer</cp:lastModifiedBy>
  <cp:revision>161</cp:revision>
  <dcterms:created xsi:type="dcterms:W3CDTF">2019-12-05T04:11:59Z</dcterms:created>
  <dcterms:modified xsi:type="dcterms:W3CDTF">2023-12-04T08:41:26Z</dcterms:modified>
</cp:coreProperties>
</file>