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23"/>
  </p:notesMasterIdLst>
  <p:sldIdLst>
    <p:sldId id="257" r:id="rId3"/>
    <p:sldId id="280" r:id="rId4"/>
    <p:sldId id="281" r:id="rId5"/>
    <p:sldId id="282" r:id="rId6"/>
    <p:sldId id="284" r:id="rId7"/>
    <p:sldId id="285" r:id="rId8"/>
    <p:sldId id="258" r:id="rId9"/>
    <p:sldId id="288" r:id="rId10"/>
    <p:sldId id="283" r:id="rId11"/>
    <p:sldId id="287" r:id="rId12"/>
    <p:sldId id="259" r:id="rId13"/>
    <p:sldId id="265" r:id="rId14"/>
    <p:sldId id="289" r:id="rId15"/>
    <p:sldId id="270" r:id="rId16"/>
    <p:sldId id="271" r:id="rId17"/>
    <p:sldId id="291" r:id="rId18"/>
    <p:sldId id="272" r:id="rId19"/>
    <p:sldId id="273" r:id="rId20"/>
    <p:sldId id="275" r:id="rId21"/>
    <p:sldId id="290" r:id="rId22"/>
  </p:sldIdLst>
  <p:sldSz cx="9144000" cy="5143500" type="screen16x9"/>
  <p:notesSz cx="6858000" cy="9144000"/>
  <p:embeddedFontLst>
    <p:embeddedFont>
      <p:font typeface="Impact" panose="020B0806030902050204" pitchFamily="34" charset="0"/>
      <p:regular r:id="rId24"/>
    </p:embeddedFont>
    <p:embeddedFont>
      <p:font typeface="B Mitra" panose="00000400000000000000" pitchFamily="2" charset="-78"/>
      <p:regular r:id="rId25"/>
      <p:bold r:id="rId26"/>
    </p:embeddedFont>
    <p:embeddedFont>
      <p:font typeface="Calibri" panose="020F0502020204030204" pitchFamily="34" charset="0"/>
      <p:regular r:id="rId27"/>
      <p:bold r:id="rId28"/>
    </p:embeddedFont>
    <p:embeddedFont>
      <p:font typeface="B Titr" panose="00000700000000000000" pitchFamily="2" charset="-7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61616"/>
    <a:srgbClr val="CA824C"/>
    <a:srgbClr val="3672B0"/>
    <a:srgbClr val="FF3300"/>
    <a:srgbClr val="00B050"/>
    <a:srgbClr val="FFFFFF"/>
    <a:srgbClr val="E8B259"/>
    <a:srgbClr val="FFF8D9"/>
    <a:srgbClr val="C3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3630" autoAdjust="0"/>
  </p:normalViewPr>
  <p:slideViewPr>
    <p:cSldViewPr>
      <p:cViewPr varScale="1">
        <p:scale>
          <a:sx n="98" d="100"/>
          <a:sy n="98" d="100"/>
        </p:scale>
        <p:origin x="1042" y="58"/>
      </p:cViewPr>
      <p:guideLst>
        <p:guide orient="horz" pos="1620"/>
        <p:guide pos="2880"/>
      </p:guideLst>
    </p:cSldViewPr>
  </p:slideViewPr>
  <p:notesTextViewPr>
    <p:cViewPr>
      <p:scale>
        <a:sx n="1" d="1"/>
        <a:sy n="1" d="1"/>
      </p:scale>
      <p:origin x="0" y="0"/>
    </p:cViewPr>
  </p:notesTextViewPr>
  <p:notesViewPr>
    <p:cSldViewPr>
      <p:cViewPr varScale="1">
        <p:scale>
          <a:sx n="67" d="100"/>
          <a:sy n="67" d="100"/>
        </p:scale>
        <p:origin x="2093"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6_2" csCatId="accent6"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عقب مانده</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پیشرفته</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00038467-DBF3-4FFC-ACB1-2DC066504ACE}" type="presOf" srcId="{3BCB819B-EDB9-4F56-85D8-BBDAF79095D9}" destId="{F37C3DAD-179E-4D9D-975E-93C96B9F8054}" srcOrd="0" destOrd="0" presId="urn:microsoft.com/office/officeart/2005/8/layout/arrow1"/>
    <dgm:cxn modelId="{36B002A1-87B3-4287-BE3B-444AFEA2DE1F}" type="presOf" srcId="{24A82F5D-F4C6-4CEE-80C4-5C5FB132A1AF}" destId="{09596EBC-AF95-4A73-8648-6BF487555E50}" srcOrd="0" destOrd="0" presId="urn:microsoft.com/office/officeart/2005/8/layout/arrow1"/>
    <dgm:cxn modelId="{83AB1870-A050-4481-955E-6A0354F9C935}" type="presOf" srcId="{3CB59D1C-E2A7-4E98-9E0A-983B7C6E569D}" destId="{DC1B1FBD-3F5D-41EC-8169-06B786B031F8}"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BA5BEB8C-8674-430F-B152-87C0D3F48FF3}" srcId="{3BCB819B-EDB9-4F56-85D8-BBDAF79095D9}" destId="{3CB59D1C-E2A7-4E98-9E0A-983B7C6E569D}" srcOrd="1" destOrd="0" parTransId="{BF72473C-15AF-403E-BFEC-71B8FEB7FFD5}" sibTransId="{69121B16-F967-48D3-BF39-FAFA006A16B4}"/>
    <dgm:cxn modelId="{EEF14EA5-AF17-4396-9ED4-A75FE5D2AEAA}" type="presParOf" srcId="{F37C3DAD-179E-4D9D-975E-93C96B9F8054}" destId="{09596EBC-AF95-4A73-8648-6BF487555E50}" srcOrd="0" destOrd="0" presId="urn:microsoft.com/office/officeart/2005/8/layout/arrow1"/>
    <dgm:cxn modelId="{10006074-6F9C-4897-BC12-E2003CD8EE35}"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5_2" csCatId="accent5"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جنگ طلب</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صلح طلب</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662ACB65-659F-4D84-A158-E6F27A81E32E}" type="presOf" srcId="{3BCB819B-EDB9-4F56-85D8-BBDAF79095D9}" destId="{F37C3DAD-179E-4D9D-975E-93C96B9F8054}" srcOrd="0" destOrd="0" presId="urn:microsoft.com/office/officeart/2005/8/layout/arrow1"/>
    <dgm:cxn modelId="{DD60C244-8E59-4F8D-A760-A307CA38F6B3}" type="presOf" srcId="{24A82F5D-F4C6-4CEE-80C4-5C5FB132A1AF}" destId="{09596EBC-AF95-4A73-8648-6BF487555E50}" srcOrd="0" destOrd="0" presId="urn:microsoft.com/office/officeart/2005/8/layout/arrow1"/>
    <dgm:cxn modelId="{1C35BD73-4948-442C-8E4F-AAFCB29B922D}" type="presOf" srcId="{3CB59D1C-E2A7-4E98-9E0A-983B7C6E569D}" destId="{DC1B1FBD-3F5D-41EC-8169-06B786B031F8}"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BA5BEB8C-8674-430F-B152-87C0D3F48FF3}" srcId="{3BCB819B-EDB9-4F56-85D8-BBDAF79095D9}" destId="{3CB59D1C-E2A7-4E98-9E0A-983B7C6E569D}" srcOrd="1" destOrd="0" parTransId="{BF72473C-15AF-403E-BFEC-71B8FEB7FFD5}" sibTransId="{69121B16-F967-48D3-BF39-FAFA006A16B4}"/>
    <dgm:cxn modelId="{6C5130EE-3A58-47F1-A51D-7BB47CC1EE97}" type="presParOf" srcId="{F37C3DAD-179E-4D9D-975E-93C96B9F8054}" destId="{09596EBC-AF95-4A73-8648-6BF487555E50}" srcOrd="0" destOrd="0" presId="urn:microsoft.com/office/officeart/2005/8/layout/arrow1"/>
    <dgm:cxn modelId="{8B1872A6-BEEA-45D8-9187-79F8F15B7850}"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6_2" csCatId="accent6"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ناامن</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امن</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225EA0E0-A6B1-4CC5-8D05-B4C7ACAF4ED4}" type="presOf" srcId="{24A82F5D-F4C6-4CEE-80C4-5C5FB132A1AF}" destId="{09596EBC-AF95-4A73-8648-6BF487555E50}" srcOrd="0" destOrd="0" presId="urn:microsoft.com/office/officeart/2005/8/layout/arrow1"/>
    <dgm:cxn modelId="{D5B1F6E0-0EC7-4268-AB41-01A60A585A95}" type="presOf" srcId="{3CB59D1C-E2A7-4E98-9E0A-983B7C6E569D}" destId="{DC1B1FBD-3F5D-41EC-8169-06B786B031F8}"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BA5BEB8C-8674-430F-B152-87C0D3F48FF3}" srcId="{3BCB819B-EDB9-4F56-85D8-BBDAF79095D9}" destId="{3CB59D1C-E2A7-4E98-9E0A-983B7C6E569D}" srcOrd="1" destOrd="0" parTransId="{BF72473C-15AF-403E-BFEC-71B8FEB7FFD5}" sibTransId="{69121B16-F967-48D3-BF39-FAFA006A16B4}"/>
    <dgm:cxn modelId="{DAF62587-0E59-415C-84EB-1405EBECCEC2}" type="presOf" srcId="{3BCB819B-EDB9-4F56-85D8-BBDAF79095D9}" destId="{F37C3DAD-179E-4D9D-975E-93C96B9F8054}" srcOrd="0" destOrd="0" presId="urn:microsoft.com/office/officeart/2005/8/layout/arrow1"/>
    <dgm:cxn modelId="{106322C1-BCF0-4514-94CA-878F25069AAB}" type="presParOf" srcId="{F37C3DAD-179E-4D9D-975E-93C96B9F8054}" destId="{09596EBC-AF95-4A73-8648-6BF487555E50}" srcOrd="0" destOrd="0" presId="urn:microsoft.com/office/officeart/2005/8/layout/arrow1"/>
    <dgm:cxn modelId="{2DD22C3A-6EB2-455D-93DC-F491ECDE7BC2}"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5_2" csCatId="accent5"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غمگین</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شاد</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767025BF-6427-4065-A366-BFF09E92F52C}" type="presOf" srcId="{3BCB819B-EDB9-4F56-85D8-BBDAF79095D9}" destId="{F37C3DAD-179E-4D9D-975E-93C96B9F8054}"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34C99D2B-728D-46CE-9C5F-11486707DB0A}" type="presOf" srcId="{24A82F5D-F4C6-4CEE-80C4-5C5FB132A1AF}" destId="{09596EBC-AF95-4A73-8648-6BF487555E50}" srcOrd="0" destOrd="0" presId="urn:microsoft.com/office/officeart/2005/8/layout/arrow1"/>
    <dgm:cxn modelId="{05F76F70-F7F6-41A6-A3C1-9854D8EAF44F}" type="presOf" srcId="{3CB59D1C-E2A7-4E98-9E0A-983B7C6E569D}" destId="{DC1B1FBD-3F5D-41EC-8169-06B786B031F8}" srcOrd="0" destOrd="0" presId="urn:microsoft.com/office/officeart/2005/8/layout/arrow1"/>
    <dgm:cxn modelId="{BA5BEB8C-8674-430F-B152-87C0D3F48FF3}" srcId="{3BCB819B-EDB9-4F56-85D8-BBDAF79095D9}" destId="{3CB59D1C-E2A7-4E98-9E0A-983B7C6E569D}" srcOrd="1" destOrd="0" parTransId="{BF72473C-15AF-403E-BFEC-71B8FEB7FFD5}" sibTransId="{69121B16-F967-48D3-BF39-FAFA006A16B4}"/>
    <dgm:cxn modelId="{0B862D2C-4ECA-4F00-B4B3-F848A833E19C}" type="presParOf" srcId="{F37C3DAD-179E-4D9D-975E-93C96B9F8054}" destId="{09596EBC-AF95-4A73-8648-6BF487555E50}" srcOrd="0" destOrd="0" presId="urn:microsoft.com/office/officeart/2005/8/layout/arrow1"/>
    <dgm:cxn modelId="{8468B042-394C-4345-80B8-E1356E8406B2}"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C01F55-CC95-4D81-A923-ADC18B3B9786}" type="doc">
      <dgm:prSet loTypeId="urn:microsoft.com/office/officeart/2011/layout/CircleProcess" loCatId="process" qsTypeId="urn:microsoft.com/office/officeart/2005/8/quickstyle/simple5" qsCatId="simple" csTypeId="urn:microsoft.com/office/officeart/2005/8/colors/colorful5" csCatId="colorful" phldr="1"/>
      <dgm:spPr/>
      <dgm:t>
        <a:bodyPr/>
        <a:lstStyle/>
        <a:p>
          <a:endParaRPr lang="en-US"/>
        </a:p>
      </dgm:t>
    </dgm:pt>
    <dgm:pt modelId="{97B9C49A-DBFB-48A5-BA6A-693B34420E3F}">
      <dgm:prSet phldrT="[Text]"/>
      <dgm:spPr/>
      <dgm:t>
        <a:bodyPr/>
        <a:lstStyle/>
        <a:p>
          <a:r>
            <a:rPr lang="fa-IR" dirty="0" smtClean="0">
              <a:cs typeface="B Titr" panose="00000700000000000000" pitchFamily="2" charset="-78"/>
            </a:rPr>
            <a:t>آمریکا خوب است</a:t>
          </a:r>
          <a:endParaRPr lang="en-US" dirty="0">
            <a:cs typeface="B Titr" panose="00000700000000000000" pitchFamily="2" charset="-78"/>
          </a:endParaRPr>
        </a:p>
      </dgm:t>
    </dgm:pt>
    <dgm:pt modelId="{00544787-9225-4D88-9BEB-0D6BD8C5DFE4}" type="parTrans" cxnId="{2C18EEA6-207D-46B4-8C05-DF8A998FF53C}">
      <dgm:prSet/>
      <dgm:spPr/>
      <dgm:t>
        <a:bodyPr/>
        <a:lstStyle/>
        <a:p>
          <a:endParaRPr lang="en-US"/>
        </a:p>
      </dgm:t>
    </dgm:pt>
    <dgm:pt modelId="{8E0C62A6-50AB-4E80-8AF0-9C095843B6E6}" type="sibTrans" cxnId="{2C18EEA6-207D-46B4-8C05-DF8A998FF53C}">
      <dgm:prSet/>
      <dgm:spPr/>
      <dgm:t>
        <a:bodyPr/>
        <a:lstStyle/>
        <a:p>
          <a:endParaRPr lang="en-US"/>
        </a:p>
      </dgm:t>
    </dgm:pt>
    <dgm:pt modelId="{F2D2B207-A185-40D4-8CE0-3172F6548D4A}">
      <dgm:prSet phldrT="[Text]"/>
      <dgm:spPr/>
      <dgm:t>
        <a:bodyPr/>
        <a:lstStyle/>
        <a:p>
          <a:r>
            <a:rPr lang="fa-IR" dirty="0" smtClean="0">
              <a:cs typeface="B Titr" panose="00000700000000000000" pitchFamily="2" charset="-78"/>
            </a:rPr>
            <a:t>آمریکا دوست داشتنی است</a:t>
          </a:r>
          <a:endParaRPr lang="en-US" dirty="0">
            <a:cs typeface="B Titr" panose="00000700000000000000" pitchFamily="2" charset="-78"/>
          </a:endParaRPr>
        </a:p>
      </dgm:t>
    </dgm:pt>
    <dgm:pt modelId="{65BB9788-ED81-4EF0-B4CE-DB155D674B32}" type="parTrans" cxnId="{BCFD227C-1FC5-4CF3-A335-7822EF5B1EE9}">
      <dgm:prSet/>
      <dgm:spPr/>
      <dgm:t>
        <a:bodyPr/>
        <a:lstStyle/>
        <a:p>
          <a:endParaRPr lang="en-US"/>
        </a:p>
      </dgm:t>
    </dgm:pt>
    <dgm:pt modelId="{7CAB5377-5364-43A0-894B-CF6024BB8AD1}" type="sibTrans" cxnId="{BCFD227C-1FC5-4CF3-A335-7822EF5B1EE9}">
      <dgm:prSet/>
      <dgm:spPr/>
      <dgm:t>
        <a:bodyPr/>
        <a:lstStyle/>
        <a:p>
          <a:endParaRPr lang="en-US"/>
        </a:p>
      </dgm:t>
    </dgm:pt>
    <dgm:pt modelId="{26077BBB-5780-4DEF-A5B9-C2769BF7036D}">
      <dgm:prSet phldrT="[Text]"/>
      <dgm:spPr/>
      <dgm:t>
        <a:bodyPr/>
        <a:lstStyle/>
        <a:p>
          <a:pPr rtl="1"/>
          <a:r>
            <a:rPr lang="fa-IR" dirty="0" smtClean="0">
              <a:cs typeface="B Titr" panose="00000700000000000000" pitchFamily="2" charset="-78"/>
            </a:rPr>
            <a:t>پس من امریکا را دوست دارم</a:t>
          </a:r>
          <a:endParaRPr lang="en-US" dirty="0">
            <a:cs typeface="B Titr" panose="00000700000000000000" pitchFamily="2" charset="-78"/>
          </a:endParaRPr>
        </a:p>
      </dgm:t>
    </dgm:pt>
    <dgm:pt modelId="{54F8D8EA-4EAD-481F-8357-068979C0BF43}" type="parTrans" cxnId="{5501B0A2-3A17-488A-BA96-85146B3A4346}">
      <dgm:prSet/>
      <dgm:spPr/>
      <dgm:t>
        <a:bodyPr/>
        <a:lstStyle/>
        <a:p>
          <a:endParaRPr lang="en-US"/>
        </a:p>
      </dgm:t>
    </dgm:pt>
    <dgm:pt modelId="{0153ADB0-D675-4E57-A9EA-A48A1EA58EB5}" type="sibTrans" cxnId="{5501B0A2-3A17-488A-BA96-85146B3A4346}">
      <dgm:prSet/>
      <dgm:spPr/>
      <dgm:t>
        <a:bodyPr/>
        <a:lstStyle/>
        <a:p>
          <a:endParaRPr lang="en-US"/>
        </a:p>
      </dgm:t>
    </dgm:pt>
    <dgm:pt modelId="{93FD915F-07C7-4AF0-828A-EF9ABB532AC6}" type="pres">
      <dgm:prSet presAssocID="{03C01F55-CC95-4D81-A923-ADC18B3B9786}" presName="Name0" presStyleCnt="0">
        <dgm:presLayoutVars>
          <dgm:chMax val="11"/>
          <dgm:chPref val="11"/>
          <dgm:dir/>
          <dgm:resizeHandles/>
        </dgm:presLayoutVars>
      </dgm:prSet>
      <dgm:spPr/>
      <dgm:t>
        <a:bodyPr/>
        <a:lstStyle/>
        <a:p>
          <a:endParaRPr lang="en-US"/>
        </a:p>
      </dgm:t>
    </dgm:pt>
    <dgm:pt modelId="{D66C9BBF-5441-4AAD-93D4-86F5DEB79154}" type="pres">
      <dgm:prSet presAssocID="{26077BBB-5780-4DEF-A5B9-C2769BF7036D}" presName="Accent3" presStyleCnt="0"/>
      <dgm:spPr/>
      <dgm:t>
        <a:bodyPr/>
        <a:lstStyle/>
        <a:p>
          <a:endParaRPr lang="en-US"/>
        </a:p>
      </dgm:t>
    </dgm:pt>
    <dgm:pt modelId="{D5DA5691-FC9D-43A3-AFC4-CBD5D2D1C12B}" type="pres">
      <dgm:prSet presAssocID="{26077BBB-5780-4DEF-A5B9-C2769BF7036D}" presName="Accent" presStyleLbl="node1" presStyleIdx="0" presStyleCnt="3"/>
      <dgm:spPr/>
      <dgm:t>
        <a:bodyPr/>
        <a:lstStyle/>
        <a:p>
          <a:endParaRPr lang="en-US"/>
        </a:p>
      </dgm:t>
    </dgm:pt>
    <dgm:pt modelId="{92B7415C-8EFD-4327-A780-8B1F4C4C2E7D}" type="pres">
      <dgm:prSet presAssocID="{26077BBB-5780-4DEF-A5B9-C2769BF7036D}" presName="ParentBackground3" presStyleCnt="0"/>
      <dgm:spPr/>
      <dgm:t>
        <a:bodyPr/>
        <a:lstStyle/>
        <a:p>
          <a:endParaRPr lang="en-US"/>
        </a:p>
      </dgm:t>
    </dgm:pt>
    <dgm:pt modelId="{640D7866-967F-4ED1-B806-6C7A1F868847}" type="pres">
      <dgm:prSet presAssocID="{26077BBB-5780-4DEF-A5B9-C2769BF7036D}" presName="ParentBackground" presStyleLbl="fgAcc1" presStyleIdx="0" presStyleCnt="3"/>
      <dgm:spPr/>
      <dgm:t>
        <a:bodyPr/>
        <a:lstStyle/>
        <a:p>
          <a:endParaRPr lang="en-US"/>
        </a:p>
      </dgm:t>
    </dgm:pt>
    <dgm:pt modelId="{7D6D7A79-41B0-4C82-9547-C6FD0F6E5D50}" type="pres">
      <dgm:prSet presAssocID="{26077BBB-5780-4DEF-A5B9-C2769BF7036D}" presName="Parent3" presStyleLbl="revTx" presStyleIdx="0" presStyleCnt="0">
        <dgm:presLayoutVars>
          <dgm:chMax val="1"/>
          <dgm:chPref val="1"/>
          <dgm:bulletEnabled val="1"/>
        </dgm:presLayoutVars>
      </dgm:prSet>
      <dgm:spPr/>
      <dgm:t>
        <a:bodyPr/>
        <a:lstStyle/>
        <a:p>
          <a:endParaRPr lang="en-US"/>
        </a:p>
      </dgm:t>
    </dgm:pt>
    <dgm:pt modelId="{17B90F47-CDA8-4BFF-8D8A-FD162365F51A}" type="pres">
      <dgm:prSet presAssocID="{F2D2B207-A185-40D4-8CE0-3172F6548D4A}" presName="Accent2" presStyleCnt="0"/>
      <dgm:spPr/>
      <dgm:t>
        <a:bodyPr/>
        <a:lstStyle/>
        <a:p>
          <a:endParaRPr lang="en-US"/>
        </a:p>
      </dgm:t>
    </dgm:pt>
    <dgm:pt modelId="{A62A97AF-846D-46E6-A4E1-7C238E1F7E8D}" type="pres">
      <dgm:prSet presAssocID="{F2D2B207-A185-40D4-8CE0-3172F6548D4A}" presName="Accent" presStyleLbl="node1" presStyleIdx="1" presStyleCnt="3"/>
      <dgm:spPr/>
      <dgm:t>
        <a:bodyPr/>
        <a:lstStyle/>
        <a:p>
          <a:endParaRPr lang="en-US"/>
        </a:p>
      </dgm:t>
    </dgm:pt>
    <dgm:pt modelId="{D2028E02-C7D7-4496-ADE6-589D59C0F08F}" type="pres">
      <dgm:prSet presAssocID="{F2D2B207-A185-40D4-8CE0-3172F6548D4A}" presName="ParentBackground2" presStyleCnt="0"/>
      <dgm:spPr/>
      <dgm:t>
        <a:bodyPr/>
        <a:lstStyle/>
        <a:p>
          <a:endParaRPr lang="en-US"/>
        </a:p>
      </dgm:t>
    </dgm:pt>
    <dgm:pt modelId="{6ABA8D40-6C70-46C7-9BA1-87EB221D0882}" type="pres">
      <dgm:prSet presAssocID="{F2D2B207-A185-40D4-8CE0-3172F6548D4A}" presName="ParentBackground" presStyleLbl="fgAcc1" presStyleIdx="1" presStyleCnt="3"/>
      <dgm:spPr/>
      <dgm:t>
        <a:bodyPr/>
        <a:lstStyle/>
        <a:p>
          <a:endParaRPr lang="en-US"/>
        </a:p>
      </dgm:t>
    </dgm:pt>
    <dgm:pt modelId="{22BAF674-8750-405D-9399-A86B5138D1C0}" type="pres">
      <dgm:prSet presAssocID="{F2D2B207-A185-40D4-8CE0-3172F6548D4A}" presName="Parent2" presStyleLbl="revTx" presStyleIdx="0" presStyleCnt="0">
        <dgm:presLayoutVars>
          <dgm:chMax val="1"/>
          <dgm:chPref val="1"/>
          <dgm:bulletEnabled val="1"/>
        </dgm:presLayoutVars>
      </dgm:prSet>
      <dgm:spPr/>
      <dgm:t>
        <a:bodyPr/>
        <a:lstStyle/>
        <a:p>
          <a:endParaRPr lang="en-US"/>
        </a:p>
      </dgm:t>
    </dgm:pt>
    <dgm:pt modelId="{FF58BB95-F77B-442C-9E65-1A4C8DE9F62B}" type="pres">
      <dgm:prSet presAssocID="{97B9C49A-DBFB-48A5-BA6A-693B34420E3F}" presName="Accent1" presStyleCnt="0"/>
      <dgm:spPr/>
      <dgm:t>
        <a:bodyPr/>
        <a:lstStyle/>
        <a:p>
          <a:endParaRPr lang="en-US"/>
        </a:p>
      </dgm:t>
    </dgm:pt>
    <dgm:pt modelId="{376706D8-AA27-4EB4-8D58-57D6008A5AA3}" type="pres">
      <dgm:prSet presAssocID="{97B9C49A-DBFB-48A5-BA6A-693B34420E3F}" presName="Accent" presStyleLbl="node1" presStyleIdx="2" presStyleCnt="3"/>
      <dgm:spPr/>
      <dgm:t>
        <a:bodyPr/>
        <a:lstStyle/>
        <a:p>
          <a:endParaRPr lang="en-US"/>
        </a:p>
      </dgm:t>
    </dgm:pt>
    <dgm:pt modelId="{612B2F36-148D-41FE-BC97-E6E423CD6F6C}" type="pres">
      <dgm:prSet presAssocID="{97B9C49A-DBFB-48A5-BA6A-693B34420E3F}" presName="ParentBackground1" presStyleCnt="0"/>
      <dgm:spPr/>
      <dgm:t>
        <a:bodyPr/>
        <a:lstStyle/>
        <a:p>
          <a:endParaRPr lang="en-US"/>
        </a:p>
      </dgm:t>
    </dgm:pt>
    <dgm:pt modelId="{69A22850-00CB-4AFD-B77A-34C40338F676}" type="pres">
      <dgm:prSet presAssocID="{97B9C49A-DBFB-48A5-BA6A-693B34420E3F}" presName="ParentBackground" presStyleLbl="fgAcc1" presStyleIdx="2" presStyleCnt="3"/>
      <dgm:spPr/>
      <dgm:t>
        <a:bodyPr/>
        <a:lstStyle/>
        <a:p>
          <a:endParaRPr lang="en-US"/>
        </a:p>
      </dgm:t>
    </dgm:pt>
    <dgm:pt modelId="{E607A53D-EB48-43DC-B8F5-505B0BCD0DC5}" type="pres">
      <dgm:prSet presAssocID="{97B9C49A-DBFB-48A5-BA6A-693B34420E3F}" presName="Parent1" presStyleLbl="revTx" presStyleIdx="0" presStyleCnt="0">
        <dgm:presLayoutVars>
          <dgm:chMax val="1"/>
          <dgm:chPref val="1"/>
          <dgm:bulletEnabled val="1"/>
        </dgm:presLayoutVars>
      </dgm:prSet>
      <dgm:spPr/>
      <dgm:t>
        <a:bodyPr/>
        <a:lstStyle/>
        <a:p>
          <a:endParaRPr lang="en-US"/>
        </a:p>
      </dgm:t>
    </dgm:pt>
  </dgm:ptLst>
  <dgm:cxnLst>
    <dgm:cxn modelId="{1D1BEC54-BDAD-45D3-B8F6-AAD0E6C06145}" type="presOf" srcId="{F2D2B207-A185-40D4-8CE0-3172F6548D4A}" destId="{22BAF674-8750-405D-9399-A86B5138D1C0}" srcOrd="1" destOrd="0" presId="urn:microsoft.com/office/officeart/2011/layout/CircleProcess"/>
    <dgm:cxn modelId="{864881E8-0BD8-4FAA-A9C5-E726FE2794BF}" type="presOf" srcId="{26077BBB-5780-4DEF-A5B9-C2769BF7036D}" destId="{7D6D7A79-41B0-4C82-9547-C6FD0F6E5D50}" srcOrd="1" destOrd="0" presId="urn:microsoft.com/office/officeart/2011/layout/CircleProcess"/>
    <dgm:cxn modelId="{8DF2840E-8E86-48E3-B182-40E1ACC9E34C}" type="presOf" srcId="{26077BBB-5780-4DEF-A5B9-C2769BF7036D}" destId="{640D7866-967F-4ED1-B806-6C7A1F868847}" srcOrd="0" destOrd="0" presId="urn:microsoft.com/office/officeart/2011/layout/CircleProcess"/>
    <dgm:cxn modelId="{39B0FC6B-A624-49E9-BE3B-36796D95C219}" type="presOf" srcId="{F2D2B207-A185-40D4-8CE0-3172F6548D4A}" destId="{6ABA8D40-6C70-46C7-9BA1-87EB221D0882}" srcOrd="0" destOrd="0" presId="urn:microsoft.com/office/officeart/2011/layout/CircleProcess"/>
    <dgm:cxn modelId="{FCF8C241-6FD5-423E-A763-74944BF2DD83}" type="presOf" srcId="{03C01F55-CC95-4D81-A923-ADC18B3B9786}" destId="{93FD915F-07C7-4AF0-828A-EF9ABB532AC6}" srcOrd="0" destOrd="0" presId="urn:microsoft.com/office/officeart/2011/layout/CircleProcess"/>
    <dgm:cxn modelId="{2C18EEA6-207D-46B4-8C05-DF8A998FF53C}" srcId="{03C01F55-CC95-4D81-A923-ADC18B3B9786}" destId="{97B9C49A-DBFB-48A5-BA6A-693B34420E3F}" srcOrd="0" destOrd="0" parTransId="{00544787-9225-4D88-9BEB-0D6BD8C5DFE4}" sibTransId="{8E0C62A6-50AB-4E80-8AF0-9C095843B6E6}"/>
    <dgm:cxn modelId="{4024EBBB-C56F-4374-BEC7-FAEE9D086848}" type="presOf" srcId="{97B9C49A-DBFB-48A5-BA6A-693B34420E3F}" destId="{E607A53D-EB48-43DC-B8F5-505B0BCD0DC5}" srcOrd="1" destOrd="0" presId="urn:microsoft.com/office/officeart/2011/layout/CircleProcess"/>
    <dgm:cxn modelId="{5501B0A2-3A17-488A-BA96-85146B3A4346}" srcId="{03C01F55-CC95-4D81-A923-ADC18B3B9786}" destId="{26077BBB-5780-4DEF-A5B9-C2769BF7036D}" srcOrd="2" destOrd="0" parTransId="{54F8D8EA-4EAD-481F-8357-068979C0BF43}" sibTransId="{0153ADB0-D675-4E57-A9EA-A48A1EA58EB5}"/>
    <dgm:cxn modelId="{4241005A-C860-4D50-8F8B-8A504F4C32E3}" type="presOf" srcId="{97B9C49A-DBFB-48A5-BA6A-693B34420E3F}" destId="{69A22850-00CB-4AFD-B77A-34C40338F676}" srcOrd="0" destOrd="0" presId="urn:microsoft.com/office/officeart/2011/layout/CircleProcess"/>
    <dgm:cxn modelId="{BCFD227C-1FC5-4CF3-A335-7822EF5B1EE9}" srcId="{03C01F55-CC95-4D81-A923-ADC18B3B9786}" destId="{F2D2B207-A185-40D4-8CE0-3172F6548D4A}" srcOrd="1" destOrd="0" parTransId="{65BB9788-ED81-4EF0-B4CE-DB155D674B32}" sibTransId="{7CAB5377-5364-43A0-894B-CF6024BB8AD1}"/>
    <dgm:cxn modelId="{CB1061D3-DE5D-41A3-83E9-E3F279439D99}" type="presParOf" srcId="{93FD915F-07C7-4AF0-828A-EF9ABB532AC6}" destId="{D66C9BBF-5441-4AAD-93D4-86F5DEB79154}" srcOrd="0" destOrd="0" presId="urn:microsoft.com/office/officeart/2011/layout/CircleProcess"/>
    <dgm:cxn modelId="{185E2EF4-9DEC-4E2C-971A-07172C806C09}" type="presParOf" srcId="{D66C9BBF-5441-4AAD-93D4-86F5DEB79154}" destId="{D5DA5691-FC9D-43A3-AFC4-CBD5D2D1C12B}" srcOrd="0" destOrd="0" presId="urn:microsoft.com/office/officeart/2011/layout/CircleProcess"/>
    <dgm:cxn modelId="{5B2C1333-335E-4DC4-A4A5-D58666564CEB}" type="presParOf" srcId="{93FD915F-07C7-4AF0-828A-EF9ABB532AC6}" destId="{92B7415C-8EFD-4327-A780-8B1F4C4C2E7D}" srcOrd="1" destOrd="0" presId="urn:microsoft.com/office/officeart/2011/layout/CircleProcess"/>
    <dgm:cxn modelId="{B0920782-84F4-4D0E-AC7A-E19107B8E0C3}" type="presParOf" srcId="{92B7415C-8EFD-4327-A780-8B1F4C4C2E7D}" destId="{640D7866-967F-4ED1-B806-6C7A1F868847}" srcOrd="0" destOrd="0" presId="urn:microsoft.com/office/officeart/2011/layout/CircleProcess"/>
    <dgm:cxn modelId="{14785AF6-F40F-42ED-B7B8-E0F62DB43F3C}" type="presParOf" srcId="{93FD915F-07C7-4AF0-828A-EF9ABB532AC6}" destId="{7D6D7A79-41B0-4C82-9547-C6FD0F6E5D50}" srcOrd="2" destOrd="0" presId="urn:microsoft.com/office/officeart/2011/layout/CircleProcess"/>
    <dgm:cxn modelId="{D8566887-C1EB-41B9-8F9A-0D5C0E8BEF4D}" type="presParOf" srcId="{93FD915F-07C7-4AF0-828A-EF9ABB532AC6}" destId="{17B90F47-CDA8-4BFF-8D8A-FD162365F51A}" srcOrd="3" destOrd="0" presId="urn:microsoft.com/office/officeart/2011/layout/CircleProcess"/>
    <dgm:cxn modelId="{A039CCD5-1E8B-40A6-913E-C735B1179F2C}" type="presParOf" srcId="{17B90F47-CDA8-4BFF-8D8A-FD162365F51A}" destId="{A62A97AF-846D-46E6-A4E1-7C238E1F7E8D}" srcOrd="0" destOrd="0" presId="urn:microsoft.com/office/officeart/2011/layout/CircleProcess"/>
    <dgm:cxn modelId="{A468EC06-7339-467A-A527-94C8937DA0C3}" type="presParOf" srcId="{93FD915F-07C7-4AF0-828A-EF9ABB532AC6}" destId="{D2028E02-C7D7-4496-ADE6-589D59C0F08F}" srcOrd="4" destOrd="0" presId="urn:microsoft.com/office/officeart/2011/layout/CircleProcess"/>
    <dgm:cxn modelId="{B6E6EA55-977C-425C-AD60-DD9D026452F7}" type="presParOf" srcId="{D2028E02-C7D7-4496-ADE6-589D59C0F08F}" destId="{6ABA8D40-6C70-46C7-9BA1-87EB221D0882}" srcOrd="0" destOrd="0" presId="urn:microsoft.com/office/officeart/2011/layout/CircleProcess"/>
    <dgm:cxn modelId="{B011391B-44B9-482F-9E29-03B12542D7CC}" type="presParOf" srcId="{93FD915F-07C7-4AF0-828A-EF9ABB532AC6}" destId="{22BAF674-8750-405D-9399-A86B5138D1C0}" srcOrd="5" destOrd="0" presId="urn:microsoft.com/office/officeart/2011/layout/CircleProcess"/>
    <dgm:cxn modelId="{6C5C9971-0C72-4F72-AD04-87F53E718C58}" type="presParOf" srcId="{93FD915F-07C7-4AF0-828A-EF9ABB532AC6}" destId="{FF58BB95-F77B-442C-9E65-1A4C8DE9F62B}" srcOrd="6" destOrd="0" presId="urn:microsoft.com/office/officeart/2011/layout/CircleProcess"/>
    <dgm:cxn modelId="{29D0AC11-36C4-4250-89D4-F761F1B9722A}" type="presParOf" srcId="{FF58BB95-F77B-442C-9E65-1A4C8DE9F62B}" destId="{376706D8-AA27-4EB4-8D58-57D6008A5AA3}" srcOrd="0" destOrd="0" presId="urn:microsoft.com/office/officeart/2011/layout/CircleProcess"/>
    <dgm:cxn modelId="{AD3F4554-02DA-4123-81A4-A143BA30E9E5}" type="presParOf" srcId="{93FD915F-07C7-4AF0-828A-EF9ABB532AC6}" destId="{612B2F36-148D-41FE-BC97-E6E423CD6F6C}" srcOrd="7" destOrd="0" presId="urn:microsoft.com/office/officeart/2011/layout/CircleProcess"/>
    <dgm:cxn modelId="{477F1817-C8B3-4C36-A20A-7085A4E98EC0}" type="presParOf" srcId="{612B2F36-148D-41FE-BC97-E6E423CD6F6C}" destId="{69A22850-00CB-4AFD-B77A-34C40338F676}" srcOrd="0" destOrd="0" presId="urn:microsoft.com/office/officeart/2011/layout/CircleProcess"/>
    <dgm:cxn modelId="{07C25FF2-BA9D-4B73-8A19-634A06BECED5}" type="presParOf" srcId="{93FD915F-07C7-4AF0-828A-EF9ABB532AC6}" destId="{E607A53D-EB48-43DC-B8F5-505B0BCD0DC5}"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1_2" csCatId="accent1"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خفقان</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آزادی</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A2343107-E994-46D9-8B50-A9539BD5E02C}" type="presOf" srcId="{24A82F5D-F4C6-4CEE-80C4-5C5FB132A1AF}" destId="{09596EBC-AF95-4A73-8648-6BF487555E50}" srcOrd="0" destOrd="0" presId="urn:microsoft.com/office/officeart/2005/8/layout/arrow1"/>
    <dgm:cxn modelId="{0D23891D-C53B-4AC4-8AF8-0D4A46FADED2}" type="presOf" srcId="{3BCB819B-EDB9-4F56-85D8-BBDAF79095D9}" destId="{F37C3DAD-179E-4D9D-975E-93C96B9F8054}"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14BEC50E-5B33-4731-858C-FB20E9F938AB}" type="presOf" srcId="{3CB59D1C-E2A7-4E98-9E0A-983B7C6E569D}" destId="{DC1B1FBD-3F5D-41EC-8169-06B786B031F8}" srcOrd="0" destOrd="0" presId="urn:microsoft.com/office/officeart/2005/8/layout/arrow1"/>
    <dgm:cxn modelId="{BA5BEB8C-8674-430F-B152-87C0D3F48FF3}" srcId="{3BCB819B-EDB9-4F56-85D8-BBDAF79095D9}" destId="{3CB59D1C-E2A7-4E98-9E0A-983B7C6E569D}" srcOrd="1" destOrd="0" parTransId="{BF72473C-15AF-403E-BFEC-71B8FEB7FFD5}" sibTransId="{69121B16-F967-48D3-BF39-FAFA006A16B4}"/>
    <dgm:cxn modelId="{31769D07-0CC2-4EFB-A4E3-5E6FF0D022A7}" type="presParOf" srcId="{F37C3DAD-179E-4D9D-975E-93C96B9F8054}" destId="{09596EBC-AF95-4A73-8648-6BF487555E50}" srcOrd="0" destOrd="0" presId="urn:microsoft.com/office/officeart/2005/8/layout/arrow1"/>
    <dgm:cxn modelId="{D3699515-D4D8-4A64-A482-03B2288A645F}"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1_2" csCatId="accent1"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حامی تروریسم</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ضدتروریسم</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38EAC8B5-6479-4A70-A6EE-8D2D9EF45E6F}" type="presOf" srcId="{3BCB819B-EDB9-4F56-85D8-BBDAF79095D9}" destId="{F37C3DAD-179E-4D9D-975E-93C96B9F8054}" srcOrd="0" destOrd="0" presId="urn:microsoft.com/office/officeart/2005/8/layout/arrow1"/>
    <dgm:cxn modelId="{31827AF8-6B72-4DF8-93A6-0FA82D7C3384}" type="presOf" srcId="{24A82F5D-F4C6-4CEE-80C4-5C5FB132A1AF}" destId="{09596EBC-AF95-4A73-8648-6BF487555E50}"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BA5BEB8C-8674-430F-B152-87C0D3F48FF3}" srcId="{3BCB819B-EDB9-4F56-85D8-BBDAF79095D9}" destId="{3CB59D1C-E2A7-4E98-9E0A-983B7C6E569D}" srcOrd="1" destOrd="0" parTransId="{BF72473C-15AF-403E-BFEC-71B8FEB7FFD5}" sibTransId="{69121B16-F967-48D3-BF39-FAFA006A16B4}"/>
    <dgm:cxn modelId="{DE631672-EBC7-4E95-A895-4429AE958B84}" type="presOf" srcId="{3CB59D1C-E2A7-4E98-9E0A-983B7C6E569D}" destId="{DC1B1FBD-3F5D-41EC-8169-06B786B031F8}" srcOrd="0" destOrd="0" presId="urn:microsoft.com/office/officeart/2005/8/layout/arrow1"/>
    <dgm:cxn modelId="{D3DA31D4-3401-4FCE-B712-5F3C5A12D3F5}" type="presParOf" srcId="{F37C3DAD-179E-4D9D-975E-93C96B9F8054}" destId="{09596EBC-AF95-4A73-8648-6BF487555E50}" srcOrd="0" destOrd="0" presId="urn:microsoft.com/office/officeart/2005/8/layout/arrow1"/>
    <dgm:cxn modelId="{483B188B-987C-4EBF-AC80-E8259B6C1A70}"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5_2" csCatId="accent5"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جنگ طلب</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صلح طلب</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83D6BCD5-AE0C-4AB6-8E0A-3EF013C718E9}" srcId="{3BCB819B-EDB9-4F56-85D8-BBDAF79095D9}" destId="{24A82F5D-F4C6-4CEE-80C4-5C5FB132A1AF}" srcOrd="0" destOrd="0" parTransId="{9915F140-3C21-4AD0-951E-6484A7DB22F4}" sibTransId="{C585C794-143A-473B-A244-FE5171217C6F}"/>
    <dgm:cxn modelId="{D1B6236F-31DE-432E-9E36-FE7D72748CF0}" type="presOf" srcId="{24A82F5D-F4C6-4CEE-80C4-5C5FB132A1AF}" destId="{09596EBC-AF95-4A73-8648-6BF487555E50}" srcOrd="0" destOrd="0" presId="urn:microsoft.com/office/officeart/2005/8/layout/arrow1"/>
    <dgm:cxn modelId="{D4A1DA6F-E39F-4FAE-A8A8-D05ADD77361A}" type="presOf" srcId="{3CB59D1C-E2A7-4E98-9E0A-983B7C6E569D}" destId="{DC1B1FBD-3F5D-41EC-8169-06B786B031F8}" srcOrd="0" destOrd="0" presId="urn:microsoft.com/office/officeart/2005/8/layout/arrow1"/>
    <dgm:cxn modelId="{BA5BEB8C-8674-430F-B152-87C0D3F48FF3}" srcId="{3BCB819B-EDB9-4F56-85D8-BBDAF79095D9}" destId="{3CB59D1C-E2A7-4E98-9E0A-983B7C6E569D}" srcOrd="1" destOrd="0" parTransId="{BF72473C-15AF-403E-BFEC-71B8FEB7FFD5}" sibTransId="{69121B16-F967-48D3-BF39-FAFA006A16B4}"/>
    <dgm:cxn modelId="{ECB50E73-2574-4C56-92BF-545F73B1E0E5}" type="presOf" srcId="{3BCB819B-EDB9-4F56-85D8-BBDAF79095D9}" destId="{F37C3DAD-179E-4D9D-975E-93C96B9F8054}" srcOrd="0" destOrd="0" presId="urn:microsoft.com/office/officeart/2005/8/layout/arrow1"/>
    <dgm:cxn modelId="{BD45996A-1DFF-46B6-871B-620449BE9F3E}" type="presParOf" srcId="{F37C3DAD-179E-4D9D-975E-93C96B9F8054}" destId="{09596EBC-AF95-4A73-8648-6BF487555E50}" srcOrd="0" destOrd="0" presId="urn:microsoft.com/office/officeart/2005/8/layout/arrow1"/>
    <dgm:cxn modelId="{EB4B6041-17AB-49C3-8509-88793CC351F3}"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6_2" csCatId="accent6"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ناامن</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امن</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BBE4BDF1-2728-452E-9DC7-D9718D2EAFFB}" type="presOf" srcId="{3CB59D1C-E2A7-4E98-9E0A-983B7C6E569D}" destId="{DC1B1FBD-3F5D-41EC-8169-06B786B031F8}" srcOrd="0" destOrd="0" presId="urn:microsoft.com/office/officeart/2005/8/layout/arrow1"/>
    <dgm:cxn modelId="{1C4655DF-68E0-4583-B410-F439EDF0BCFC}" type="presOf" srcId="{24A82F5D-F4C6-4CEE-80C4-5C5FB132A1AF}" destId="{09596EBC-AF95-4A73-8648-6BF487555E50}"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0E21BCFB-FF3A-4F6B-9DE1-DE284A88F218}" type="presOf" srcId="{3BCB819B-EDB9-4F56-85D8-BBDAF79095D9}" destId="{F37C3DAD-179E-4D9D-975E-93C96B9F8054}" srcOrd="0" destOrd="0" presId="urn:microsoft.com/office/officeart/2005/8/layout/arrow1"/>
    <dgm:cxn modelId="{BA5BEB8C-8674-430F-B152-87C0D3F48FF3}" srcId="{3BCB819B-EDB9-4F56-85D8-BBDAF79095D9}" destId="{3CB59D1C-E2A7-4E98-9E0A-983B7C6E569D}" srcOrd="1" destOrd="0" parTransId="{BF72473C-15AF-403E-BFEC-71B8FEB7FFD5}" sibTransId="{69121B16-F967-48D3-BF39-FAFA006A16B4}"/>
    <dgm:cxn modelId="{4B3F02D4-0412-4074-8507-071AA0BBEDE5}" type="presParOf" srcId="{F37C3DAD-179E-4D9D-975E-93C96B9F8054}" destId="{09596EBC-AF95-4A73-8648-6BF487555E50}" srcOrd="0" destOrd="0" presId="urn:microsoft.com/office/officeart/2005/8/layout/arrow1"/>
    <dgm:cxn modelId="{7EF390AC-458C-478E-B685-4AC045494924}"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5_2" csCatId="accent5"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غمگین</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شاد</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0EC7EA0E-CDF6-458D-8BFD-EB939D4C7443}" type="presOf" srcId="{24A82F5D-F4C6-4CEE-80C4-5C5FB132A1AF}" destId="{09596EBC-AF95-4A73-8648-6BF487555E50}" srcOrd="0" destOrd="0" presId="urn:microsoft.com/office/officeart/2005/8/layout/arrow1"/>
    <dgm:cxn modelId="{E6C794AA-19EE-45D3-8003-AB568423B02A}" type="presOf" srcId="{3CB59D1C-E2A7-4E98-9E0A-983B7C6E569D}" destId="{DC1B1FBD-3F5D-41EC-8169-06B786B031F8}"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BA5BEB8C-8674-430F-B152-87C0D3F48FF3}" srcId="{3BCB819B-EDB9-4F56-85D8-BBDAF79095D9}" destId="{3CB59D1C-E2A7-4E98-9E0A-983B7C6E569D}" srcOrd="1" destOrd="0" parTransId="{BF72473C-15AF-403E-BFEC-71B8FEB7FFD5}" sibTransId="{69121B16-F967-48D3-BF39-FAFA006A16B4}"/>
    <dgm:cxn modelId="{ABC42FB3-74C1-4752-82D8-672F93098C02}" type="presOf" srcId="{3BCB819B-EDB9-4F56-85D8-BBDAF79095D9}" destId="{F37C3DAD-179E-4D9D-975E-93C96B9F8054}" srcOrd="0" destOrd="0" presId="urn:microsoft.com/office/officeart/2005/8/layout/arrow1"/>
    <dgm:cxn modelId="{F997B0ED-F159-4898-AF2C-B18CB9844037}" type="presParOf" srcId="{F37C3DAD-179E-4D9D-975E-93C96B9F8054}" destId="{09596EBC-AF95-4A73-8648-6BF487555E50}" srcOrd="0" destOrd="0" presId="urn:microsoft.com/office/officeart/2005/8/layout/arrow1"/>
    <dgm:cxn modelId="{9C787C4D-3861-41DA-BAFD-41429E28F1C6}"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6_2" csCatId="accent6"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عقب مانده</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پیشرفته</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27DD6369-E8F2-4FB6-9AC5-2DE3570C1F37}" type="presOf" srcId="{24A82F5D-F4C6-4CEE-80C4-5C5FB132A1AF}" destId="{09596EBC-AF95-4A73-8648-6BF487555E50}" srcOrd="0" destOrd="0" presId="urn:microsoft.com/office/officeart/2005/8/layout/arrow1"/>
    <dgm:cxn modelId="{ABA713A4-0B9C-4460-96CD-7BFF7E58BAC8}" type="presOf" srcId="{3BCB819B-EDB9-4F56-85D8-BBDAF79095D9}" destId="{F37C3DAD-179E-4D9D-975E-93C96B9F8054}" srcOrd="0" destOrd="0" presId="urn:microsoft.com/office/officeart/2005/8/layout/arrow1"/>
    <dgm:cxn modelId="{92B0AF1F-6FAD-4E77-AEF8-8AE8C78BB3A8}" type="presOf" srcId="{3CB59D1C-E2A7-4E98-9E0A-983B7C6E569D}" destId="{DC1B1FBD-3F5D-41EC-8169-06B786B031F8}"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BA5BEB8C-8674-430F-B152-87C0D3F48FF3}" srcId="{3BCB819B-EDB9-4F56-85D8-BBDAF79095D9}" destId="{3CB59D1C-E2A7-4E98-9E0A-983B7C6E569D}" srcOrd="1" destOrd="0" parTransId="{BF72473C-15AF-403E-BFEC-71B8FEB7FFD5}" sibTransId="{69121B16-F967-48D3-BF39-FAFA006A16B4}"/>
    <dgm:cxn modelId="{0FD38A61-5903-48EE-BFA5-3029A1EF6D43}" type="presParOf" srcId="{F37C3DAD-179E-4D9D-975E-93C96B9F8054}" destId="{09596EBC-AF95-4A73-8648-6BF487555E50}" srcOrd="0" destOrd="0" presId="urn:microsoft.com/office/officeart/2005/8/layout/arrow1"/>
    <dgm:cxn modelId="{8F1C3A04-130F-49F9-86CB-1703B4556992}"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3_2" csCatId="accent3"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خفقان</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آزادی</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00481760-9C81-4465-89EF-2F584C4F46B5}" type="presOf" srcId="{3CB59D1C-E2A7-4E98-9E0A-983B7C6E569D}" destId="{DC1B1FBD-3F5D-41EC-8169-06B786B031F8}" srcOrd="0" destOrd="0" presId="urn:microsoft.com/office/officeart/2005/8/layout/arrow1"/>
    <dgm:cxn modelId="{D3352952-C88C-478E-9E45-148E34E45364}" type="presOf" srcId="{3BCB819B-EDB9-4F56-85D8-BBDAF79095D9}" destId="{F37C3DAD-179E-4D9D-975E-93C96B9F8054}"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ABAA21C3-041F-44ED-ADF1-F0EF4D91A485}" type="presOf" srcId="{24A82F5D-F4C6-4CEE-80C4-5C5FB132A1AF}" destId="{09596EBC-AF95-4A73-8648-6BF487555E50}" srcOrd="0" destOrd="0" presId="urn:microsoft.com/office/officeart/2005/8/layout/arrow1"/>
    <dgm:cxn modelId="{BA5BEB8C-8674-430F-B152-87C0D3F48FF3}" srcId="{3BCB819B-EDB9-4F56-85D8-BBDAF79095D9}" destId="{3CB59D1C-E2A7-4E98-9E0A-983B7C6E569D}" srcOrd="1" destOrd="0" parTransId="{BF72473C-15AF-403E-BFEC-71B8FEB7FFD5}" sibTransId="{69121B16-F967-48D3-BF39-FAFA006A16B4}"/>
    <dgm:cxn modelId="{3B13E85D-D975-48C8-8DD1-F26524C5F605}" type="presParOf" srcId="{F37C3DAD-179E-4D9D-975E-93C96B9F8054}" destId="{09596EBC-AF95-4A73-8648-6BF487555E50}" srcOrd="0" destOrd="0" presId="urn:microsoft.com/office/officeart/2005/8/layout/arrow1"/>
    <dgm:cxn modelId="{86842728-83AF-4BF3-870B-23017F84D8B5}"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CB819B-EDB9-4F56-85D8-BBDAF79095D9}" type="doc">
      <dgm:prSet loTypeId="urn:microsoft.com/office/officeart/2005/8/layout/arrow1" loCatId="process" qsTypeId="urn:microsoft.com/office/officeart/2005/8/quickstyle/simple4" qsCatId="simple" csTypeId="urn:microsoft.com/office/officeart/2005/8/colors/accent3_2" csCatId="accent3" phldr="1"/>
      <dgm:spPr/>
      <dgm:t>
        <a:bodyPr/>
        <a:lstStyle/>
        <a:p>
          <a:endParaRPr lang="en-US"/>
        </a:p>
      </dgm:t>
    </dgm:pt>
    <dgm:pt modelId="{24A82F5D-F4C6-4CEE-80C4-5C5FB132A1AF}">
      <dgm:prSet phldrT="[Text]"/>
      <dgm:spPr/>
      <dgm:t>
        <a:bodyPr/>
        <a:lstStyle/>
        <a:p>
          <a:r>
            <a:rPr lang="fa-IR" dirty="0" smtClean="0">
              <a:cs typeface="B Mitra" panose="00000400000000000000" pitchFamily="2" charset="-78"/>
            </a:rPr>
            <a:t>حامی تروریسم</a:t>
          </a:r>
          <a:endParaRPr lang="en-US" dirty="0">
            <a:cs typeface="B Mitra" panose="00000400000000000000" pitchFamily="2" charset="-78"/>
          </a:endParaRPr>
        </a:p>
      </dgm:t>
    </dgm:pt>
    <dgm:pt modelId="{9915F140-3C21-4AD0-951E-6484A7DB22F4}" type="parTrans" cxnId="{83D6BCD5-AE0C-4AB6-8E0A-3EF013C718E9}">
      <dgm:prSet/>
      <dgm:spPr/>
      <dgm:t>
        <a:bodyPr/>
        <a:lstStyle/>
        <a:p>
          <a:endParaRPr lang="en-US">
            <a:cs typeface="B Mitra" panose="00000400000000000000" pitchFamily="2" charset="-78"/>
          </a:endParaRPr>
        </a:p>
      </dgm:t>
    </dgm:pt>
    <dgm:pt modelId="{C585C794-143A-473B-A244-FE5171217C6F}" type="sibTrans" cxnId="{83D6BCD5-AE0C-4AB6-8E0A-3EF013C718E9}">
      <dgm:prSet/>
      <dgm:spPr/>
      <dgm:t>
        <a:bodyPr/>
        <a:lstStyle/>
        <a:p>
          <a:endParaRPr lang="en-US">
            <a:cs typeface="B Mitra" panose="00000400000000000000" pitchFamily="2" charset="-78"/>
          </a:endParaRPr>
        </a:p>
      </dgm:t>
    </dgm:pt>
    <dgm:pt modelId="{3CB59D1C-E2A7-4E98-9E0A-983B7C6E569D}">
      <dgm:prSet phldrT="[Text]"/>
      <dgm:spPr/>
      <dgm:t>
        <a:bodyPr/>
        <a:lstStyle/>
        <a:p>
          <a:r>
            <a:rPr lang="fa-IR" dirty="0" smtClean="0">
              <a:cs typeface="B Mitra" panose="00000400000000000000" pitchFamily="2" charset="-78"/>
            </a:rPr>
            <a:t>ضدتروریسم</a:t>
          </a:r>
          <a:endParaRPr lang="en-US" dirty="0">
            <a:cs typeface="B Mitra" panose="00000400000000000000" pitchFamily="2" charset="-78"/>
          </a:endParaRPr>
        </a:p>
      </dgm:t>
    </dgm:pt>
    <dgm:pt modelId="{BF72473C-15AF-403E-BFEC-71B8FEB7FFD5}" type="parTrans" cxnId="{BA5BEB8C-8674-430F-B152-87C0D3F48FF3}">
      <dgm:prSet/>
      <dgm:spPr/>
      <dgm:t>
        <a:bodyPr/>
        <a:lstStyle/>
        <a:p>
          <a:endParaRPr lang="en-US">
            <a:cs typeface="B Mitra" panose="00000400000000000000" pitchFamily="2" charset="-78"/>
          </a:endParaRPr>
        </a:p>
      </dgm:t>
    </dgm:pt>
    <dgm:pt modelId="{69121B16-F967-48D3-BF39-FAFA006A16B4}" type="sibTrans" cxnId="{BA5BEB8C-8674-430F-B152-87C0D3F48FF3}">
      <dgm:prSet/>
      <dgm:spPr/>
      <dgm:t>
        <a:bodyPr/>
        <a:lstStyle/>
        <a:p>
          <a:endParaRPr lang="en-US">
            <a:cs typeface="B Mitra" panose="00000400000000000000" pitchFamily="2" charset="-78"/>
          </a:endParaRPr>
        </a:p>
      </dgm:t>
    </dgm:pt>
    <dgm:pt modelId="{F37C3DAD-179E-4D9D-975E-93C96B9F8054}" type="pres">
      <dgm:prSet presAssocID="{3BCB819B-EDB9-4F56-85D8-BBDAF79095D9}" presName="cycle" presStyleCnt="0">
        <dgm:presLayoutVars>
          <dgm:dir/>
          <dgm:resizeHandles val="exact"/>
        </dgm:presLayoutVars>
      </dgm:prSet>
      <dgm:spPr/>
      <dgm:t>
        <a:bodyPr/>
        <a:lstStyle/>
        <a:p>
          <a:endParaRPr lang="en-US"/>
        </a:p>
      </dgm:t>
    </dgm:pt>
    <dgm:pt modelId="{09596EBC-AF95-4A73-8648-6BF487555E50}" type="pres">
      <dgm:prSet presAssocID="{24A82F5D-F4C6-4CEE-80C4-5C5FB132A1AF}" presName="arrow" presStyleLbl="node1" presStyleIdx="0" presStyleCnt="2">
        <dgm:presLayoutVars>
          <dgm:bulletEnabled val="1"/>
        </dgm:presLayoutVars>
      </dgm:prSet>
      <dgm:spPr/>
      <dgm:t>
        <a:bodyPr/>
        <a:lstStyle/>
        <a:p>
          <a:endParaRPr lang="en-US"/>
        </a:p>
      </dgm:t>
    </dgm:pt>
    <dgm:pt modelId="{DC1B1FBD-3F5D-41EC-8169-06B786B031F8}" type="pres">
      <dgm:prSet presAssocID="{3CB59D1C-E2A7-4E98-9E0A-983B7C6E569D}" presName="arrow" presStyleLbl="node1" presStyleIdx="1" presStyleCnt="2">
        <dgm:presLayoutVars>
          <dgm:bulletEnabled val="1"/>
        </dgm:presLayoutVars>
      </dgm:prSet>
      <dgm:spPr/>
      <dgm:t>
        <a:bodyPr/>
        <a:lstStyle/>
        <a:p>
          <a:endParaRPr lang="en-US"/>
        </a:p>
      </dgm:t>
    </dgm:pt>
  </dgm:ptLst>
  <dgm:cxnLst>
    <dgm:cxn modelId="{2AD7B44B-B7BA-479A-9E94-4398D5EC3D37}" type="presOf" srcId="{3BCB819B-EDB9-4F56-85D8-BBDAF79095D9}" destId="{F37C3DAD-179E-4D9D-975E-93C96B9F8054}" srcOrd="0" destOrd="0" presId="urn:microsoft.com/office/officeart/2005/8/layout/arrow1"/>
    <dgm:cxn modelId="{B99EA534-1FA5-4C90-95A9-0C72EDDE6C31}" type="presOf" srcId="{24A82F5D-F4C6-4CEE-80C4-5C5FB132A1AF}" destId="{09596EBC-AF95-4A73-8648-6BF487555E50}" srcOrd="0" destOrd="0" presId="urn:microsoft.com/office/officeart/2005/8/layout/arrow1"/>
    <dgm:cxn modelId="{BBC3DF2D-CA74-4B5A-A6C9-AF876693AD06}" type="presOf" srcId="{3CB59D1C-E2A7-4E98-9E0A-983B7C6E569D}" destId="{DC1B1FBD-3F5D-41EC-8169-06B786B031F8}" srcOrd="0" destOrd="0" presId="urn:microsoft.com/office/officeart/2005/8/layout/arrow1"/>
    <dgm:cxn modelId="{83D6BCD5-AE0C-4AB6-8E0A-3EF013C718E9}" srcId="{3BCB819B-EDB9-4F56-85D8-BBDAF79095D9}" destId="{24A82F5D-F4C6-4CEE-80C4-5C5FB132A1AF}" srcOrd="0" destOrd="0" parTransId="{9915F140-3C21-4AD0-951E-6484A7DB22F4}" sibTransId="{C585C794-143A-473B-A244-FE5171217C6F}"/>
    <dgm:cxn modelId="{BA5BEB8C-8674-430F-B152-87C0D3F48FF3}" srcId="{3BCB819B-EDB9-4F56-85D8-BBDAF79095D9}" destId="{3CB59D1C-E2A7-4E98-9E0A-983B7C6E569D}" srcOrd="1" destOrd="0" parTransId="{BF72473C-15AF-403E-BFEC-71B8FEB7FFD5}" sibTransId="{69121B16-F967-48D3-BF39-FAFA006A16B4}"/>
    <dgm:cxn modelId="{AC69EF64-1BA9-486C-BF12-EE8E276DC6D5}" type="presParOf" srcId="{F37C3DAD-179E-4D9D-975E-93C96B9F8054}" destId="{09596EBC-AF95-4A73-8648-6BF487555E50}" srcOrd="0" destOrd="0" presId="urn:microsoft.com/office/officeart/2005/8/layout/arrow1"/>
    <dgm:cxn modelId="{0AF6755D-8C77-424C-805E-A9090149C30C}" type="presParOf" srcId="{F37C3DAD-179E-4D9D-975E-93C96B9F8054}" destId="{DC1B1FBD-3F5D-41EC-8169-06B786B031F8}" srcOrd="1" destOrd="0" presId="urn:microsoft.com/office/officeart/2005/8/layout/arrow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21AFC-FFE3-4DF7-9879-787C305B567A}" type="datetimeFigureOut">
              <a:rPr lang="en-US" smtClean="0"/>
              <a:t>10/10/2019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911C2-D162-4784-8DBD-2B52EF5F866B}" type="slidenum">
              <a:rPr lang="en-US" smtClean="0"/>
              <a:t>‹#›</a:t>
            </a:fld>
            <a:endParaRPr lang="en-US"/>
          </a:p>
        </p:txBody>
      </p:sp>
      <p:sp>
        <p:nvSpPr>
          <p:cNvPr id="8" name="TextBox 7" title="سایت ضیاءالصالحین"/>
          <p:cNvSpPr txBox="1"/>
          <p:nvPr/>
        </p:nvSpPr>
        <p:spPr>
          <a:xfrm>
            <a:off x="2347528" y="3701753"/>
            <a:ext cx="2162943" cy="369332"/>
          </a:xfrm>
          <a:prstGeom prst="rect">
            <a:avLst/>
          </a:prstGeom>
          <a:noFill/>
        </p:spPr>
        <p:txBody>
          <a:bodyPr wrap="square" rtlCol="1">
            <a:spAutoFit/>
          </a:bodyPr>
          <a:lstStyle/>
          <a:p>
            <a:pPr algn="ctr"/>
            <a:r>
              <a:rPr lang="en-US" dirty="0" smtClean="0"/>
              <a:t>www.Ziaossalehin.ir</a:t>
            </a:r>
            <a:endParaRPr lang="fa-IR" dirty="0"/>
          </a:p>
        </p:txBody>
      </p:sp>
    </p:spTree>
    <p:extLst>
      <p:ext uri="{BB962C8B-B14F-4D97-AF65-F5344CB8AC3E}">
        <p14:creationId xmlns:p14="http://schemas.microsoft.com/office/powerpoint/2010/main" val="428013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این درس به مفهوم کلیشه</a:t>
            </a:r>
            <a:r>
              <a:rPr lang="fa-IR" baseline="0" dirty="0" smtClean="0"/>
              <a:t> سازی که حاصل بازنمایی در رسانه هاست می پردازیم</a:t>
            </a:r>
            <a:endParaRPr lang="en-US" dirty="0"/>
          </a:p>
        </p:txBody>
      </p:sp>
      <p:sp>
        <p:nvSpPr>
          <p:cNvPr id="4" name="Slide Number Placeholder 3"/>
          <p:cNvSpPr>
            <a:spLocks noGrp="1"/>
          </p:cNvSpPr>
          <p:nvPr>
            <p:ph type="sldNum" sz="quarter" idx="10"/>
          </p:nvPr>
        </p:nvSpPr>
        <p:spPr/>
        <p:txBody>
          <a:bodyPr/>
          <a:lstStyle/>
          <a:p>
            <a:fld id="{868EDB43-2C65-4179-959F-3FC378C72816}" type="slidenum">
              <a:rPr lang="en-US" smtClean="0"/>
              <a:t>1</a:t>
            </a:fld>
            <a:endParaRPr lang="en-US"/>
          </a:p>
        </p:txBody>
      </p:sp>
    </p:spTree>
    <p:extLst>
      <p:ext uri="{BB962C8B-B14F-4D97-AF65-F5344CB8AC3E}">
        <p14:creationId xmlns:p14="http://schemas.microsoft.com/office/powerpoint/2010/main" val="376404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fa-IR" sz="1200" kern="1200" dirty="0" smtClean="0">
                <a:solidFill>
                  <a:schemeClr val="tx1"/>
                </a:solidFill>
                <a:effectLst/>
                <a:latin typeface="+mn-lt"/>
                <a:ea typeface="+mn-ea"/>
                <a:cs typeface="+mn-cs"/>
              </a:rPr>
              <a:t>خصوصیات «کلیشه سازی» که یکی از ابزارهای اصلی گفتمان بازنمایی است را می‌توان این گونه خلاصه کرد:</a:t>
            </a:r>
          </a:p>
          <a:p>
            <a:pPr rtl="1"/>
            <a:endParaRPr lang="en-US" sz="1200" kern="1200" dirty="0" smtClean="0">
              <a:solidFill>
                <a:schemeClr val="tx1"/>
              </a:solidFill>
              <a:effectLst/>
              <a:latin typeface="+mn-lt"/>
              <a:ea typeface="+mn-ea"/>
              <a:cs typeface="+mn-cs"/>
            </a:endParaRPr>
          </a:p>
          <a:p>
            <a:pPr lvl="0" rtl="1"/>
            <a:r>
              <a:rPr lang="fa-IR" sz="1200" kern="1200" dirty="0" smtClean="0">
                <a:solidFill>
                  <a:schemeClr val="tx1"/>
                </a:solidFill>
                <a:effectLst/>
                <a:latin typeface="+mn-lt"/>
                <a:ea typeface="+mn-ea"/>
                <a:cs typeface="+mn-cs"/>
              </a:rPr>
              <a:t>1- جمع شدن تفاوت‌های پیچیده در تصویری یک بعدی از موضوع بازنمایی،</a:t>
            </a:r>
            <a:endParaRPr lang="en-US" sz="1200" kern="1200" dirty="0" smtClean="0">
              <a:solidFill>
                <a:schemeClr val="tx1"/>
              </a:solidFill>
              <a:effectLst/>
              <a:latin typeface="+mn-lt"/>
              <a:ea typeface="+mn-ea"/>
              <a:cs typeface="+mn-cs"/>
            </a:endParaRPr>
          </a:p>
          <a:p>
            <a:pPr lvl="0" rtl="1"/>
            <a:r>
              <a:rPr lang="fa-IR" sz="1200" kern="1200" dirty="0" smtClean="0">
                <a:solidFill>
                  <a:schemeClr val="tx1"/>
                </a:solidFill>
                <a:effectLst/>
                <a:latin typeface="+mn-lt"/>
                <a:ea typeface="+mn-ea"/>
                <a:cs typeface="+mn-cs"/>
              </a:rPr>
              <a:t>2- ساده سازیِ آن،</a:t>
            </a:r>
            <a:endParaRPr lang="en-US" sz="1200" kern="1200" dirty="0" smtClean="0">
              <a:solidFill>
                <a:schemeClr val="tx1"/>
              </a:solidFill>
              <a:effectLst/>
              <a:latin typeface="+mn-lt"/>
              <a:ea typeface="+mn-ea"/>
              <a:cs typeface="+mn-cs"/>
            </a:endParaRPr>
          </a:p>
          <a:p>
            <a:pPr lvl="0" rtl="1"/>
            <a:r>
              <a:rPr lang="fa-IR" sz="1200" kern="1200" dirty="0" smtClean="0">
                <a:solidFill>
                  <a:schemeClr val="tx1"/>
                </a:solidFill>
                <a:effectLst/>
                <a:latin typeface="+mn-lt"/>
                <a:ea typeface="+mn-ea"/>
                <a:cs typeface="+mn-cs"/>
              </a:rPr>
              <a:t>3- پیوست کردن ساده سازی به مکان یا موضوعی خاص،</a:t>
            </a:r>
            <a:endParaRPr lang="en-US" sz="1200" kern="1200" dirty="0" smtClean="0">
              <a:solidFill>
                <a:schemeClr val="tx1"/>
              </a:solidFill>
              <a:effectLst/>
              <a:latin typeface="+mn-lt"/>
              <a:ea typeface="+mn-ea"/>
              <a:cs typeface="+mn-cs"/>
            </a:endParaRPr>
          </a:p>
          <a:p>
            <a:pPr rtl="0"/>
            <a:r>
              <a:rPr lang="fa-IR" sz="1200" kern="1200" dirty="0" smtClean="0">
                <a:solidFill>
                  <a:schemeClr val="tx1"/>
                </a:solidFill>
                <a:effectLst/>
                <a:latin typeface="+mn-lt"/>
                <a:ea typeface="+mn-ea"/>
                <a:cs typeface="+mn-cs"/>
              </a:rPr>
              <a:t>4- شناسایی موضوع از طریق همین نشانه‌ها و شواهد</a:t>
            </a:r>
          </a:p>
          <a:p>
            <a:pPr rtl="0"/>
            <a:endParaRPr lang="fa-IR" sz="1200" kern="1200" dirty="0" smtClean="0">
              <a:solidFill>
                <a:schemeClr val="tx1"/>
              </a:solidFill>
              <a:effectLst/>
              <a:latin typeface="+mn-lt"/>
              <a:ea typeface="+mn-ea"/>
              <a:cs typeface="+mn-cs"/>
            </a:endParaRPr>
          </a:p>
          <a:p>
            <a:pPr rtl="0"/>
            <a:r>
              <a:rPr lang="fa-IR" sz="1200" kern="1200" dirty="0" smtClean="0">
                <a:solidFill>
                  <a:schemeClr val="tx1"/>
                </a:solidFill>
                <a:effectLst/>
                <a:latin typeface="+mn-lt"/>
                <a:ea typeface="+mn-ea"/>
                <a:cs typeface="+mn-cs"/>
              </a:rPr>
              <a:t>مثلا در مورد اسلام،</a:t>
            </a:r>
            <a:r>
              <a:rPr lang="fa-IR" sz="1200" kern="1200" baseline="0" dirty="0" smtClean="0">
                <a:solidFill>
                  <a:schemeClr val="tx1"/>
                </a:solidFill>
                <a:effectLst/>
                <a:latin typeface="+mn-lt"/>
                <a:ea typeface="+mn-ea"/>
                <a:cs typeface="+mn-cs"/>
              </a:rPr>
              <a:t> رسانه های غربی این دین متعالی و مفهوم عالی و تمام عبارات پیرامون آن را در یک عبارت تقلیل داده اند: «تروریست!»</a:t>
            </a:r>
          </a:p>
          <a:p>
            <a:pPr rtl="0"/>
            <a:r>
              <a:rPr lang="fa-IR" sz="1200" kern="1200" baseline="0" dirty="0" smtClean="0">
                <a:solidFill>
                  <a:schemeClr val="tx1"/>
                </a:solidFill>
                <a:effectLst/>
                <a:latin typeface="+mn-lt"/>
                <a:ea typeface="+mn-ea"/>
                <a:cs typeface="+mn-cs"/>
              </a:rPr>
              <a:t>فیلم اسلاید بعد را ببینید...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6860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فیلم</a:t>
            </a:r>
            <a:r>
              <a:rPr lang="fa-IR" baseline="0" dirty="0" smtClean="0"/>
              <a:t> «زود قضاوت نکن» (فیلم 4) را ببینید</a:t>
            </a:r>
          </a:p>
          <a:p>
            <a:endParaRPr lang="fa-IR" baseline="0" dirty="0" smtClean="0"/>
          </a:p>
          <a:p>
            <a:r>
              <a:rPr lang="fa-IR" baseline="0" dirty="0" smtClean="0"/>
              <a:t>به نظر شما این زن چرا از آن مرد ریشوی به ظاهر مسلمان ترسید؟ چه کلیشه هایی در ذهن زن نسبت به مردهای ریشوی با این طرز پوشش وجود دارد؟</a:t>
            </a:r>
          </a:p>
          <a:p>
            <a:endParaRPr lang="fa-IR" baseline="0" dirty="0" smtClean="0"/>
          </a:p>
          <a:p>
            <a:r>
              <a:rPr lang="fa-IR" baseline="0" dirty="0" smtClean="0"/>
              <a:t>و پس از آن راجع به کلیشه هایی که راجع به مسلمانان تولید شده است صحبت کنید.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11</a:t>
            </a:fld>
            <a:endParaRPr lang="en-US"/>
          </a:p>
        </p:txBody>
      </p:sp>
    </p:spTree>
    <p:extLst>
      <p:ext uri="{BB962C8B-B14F-4D97-AF65-F5344CB8AC3E}">
        <p14:creationId xmlns:p14="http://schemas.microsoft.com/office/powerpoint/2010/main" val="23878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کلیشه هایی که توسط این تصاویر در ذهن شما</a:t>
            </a:r>
            <a:r>
              <a:rPr lang="fa-IR" baseline="0" dirty="0" smtClean="0"/>
              <a:t> از سربازان امریکایی شکل می گیرد چیست؟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12</a:t>
            </a:fld>
            <a:endParaRPr lang="en-US"/>
          </a:p>
        </p:txBody>
      </p:sp>
    </p:spTree>
    <p:extLst>
      <p:ext uri="{BB962C8B-B14F-4D97-AF65-F5344CB8AC3E}">
        <p14:creationId xmlns:p14="http://schemas.microsoft.com/office/powerpoint/2010/main" val="127754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0" dirty="0" smtClean="0">
                <a:solidFill>
                  <a:srgbClr val="002060"/>
                </a:solidFill>
                <a:cs typeface="B Mitra" panose="00000400000000000000" pitchFamily="2" charset="-78"/>
              </a:rPr>
              <a:t>تفاوت کلیشه هایی که در این تصاویر در ذهن شما از سربازان امریکایی شکل می گیرد با کلیشه هیا تصاویر قبل چیست؟</a:t>
            </a:r>
            <a:endParaRPr lang="en-US" b="0" dirty="0"/>
          </a:p>
        </p:txBody>
      </p:sp>
      <p:sp>
        <p:nvSpPr>
          <p:cNvPr id="4" name="Slide Number Placeholder 3"/>
          <p:cNvSpPr>
            <a:spLocks noGrp="1"/>
          </p:cNvSpPr>
          <p:nvPr>
            <p:ph type="sldNum" sz="quarter" idx="10"/>
          </p:nvPr>
        </p:nvSpPr>
        <p:spPr/>
        <p:txBody>
          <a:bodyPr/>
          <a:lstStyle/>
          <a:p>
            <a:fld id="{862911C2-D162-4784-8DBD-2B52EF5F866B}" type="slidenum">
              <a:rPr lang="en-US" smtClean="0"/>
              <a:t>13</a:t>
            </a:fld>
            <a:endParaRPr lang="en-US"/>
          </a:p>
        </p:txBody>
      </p:sp>
    </p:spTree>
    <p:extLst>
      <p:ext uri="{BB962C8B-B14F-4D97-AF65-F5344CB8AC3E}">
        <p14:creationId xmlns:p14="http://schemas.microsoft.com/office/powerpoint/2010/main" val="127754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کاری</a:t>
            </a:r>
            <a:r>
              <a:rPr lang="fa-IR" baseline="0" dirty="0" smtClean="0"/>
              <a:t> که رسانه ها در کلیشه سازی می کنند این است:</a:t>
            </a:r>
          </a:p>
          <a:p>
            <a:r>
              <a:rPr lang="fa-IR" baseline="0" dirty="0" smtClean="0"/>
              <a:t>ابتدا به یک مفهوم عام یک کلیشه ی تقلیل دهنده نسبت می دهند، سپس این کلیشه را در ذهن شما با تصاویر متنوع تکرار می کنند و پروبال می دهند.</a:t>
            </a:r>
          </a:p>
          <a:p>
            <a:r>
              <a:rPr lang="fa-IR" baseline="0" dirty="0" smtClean="0"/>
              <a:t>در نهایت بدون آنکه مستقیما چیزی به شما بگویند، تصویری در ذهن شما نسبت به آن مفهوم شکل می گیرد.</a:t>
            </a:r>
          </a:p>
          <a:p>
            <a:endParaRPr lang="fa-IR" baseline="0" dirty="0" smtClean="0"/>
          </a:p>
          <a:p>
            <a:r>
              <a:rPr lang="fa-IR" baseline="0" dirty="0" smtClean="0"/>
              <a:t>مثلا در مثال فوق، در گام اول کلیشه سازی برای شما جا می اندازند که امریکا خوب است</a:t>
            </a:r>
          </a:p>
          <a:p>
            <a:r>
              <a:rPr lang="fa-IR" baseline="0" dirty="0" smtClean="0"/>
              <a:t>در گام دوم جا می اندازند که امریکا دوست داشتنی است</a:t>
            </a:r>
          </a:p>
          <a:p>
            <a:r>
              <a:rPr lang="fa-IR" baseline="0" dirty="0" smtClean="0"/>
              <a:t>در نهایت بدون آنکه آنها این جمله را گفته باشند، این تصویر در ذهن شما شکل می گیرد که امریکا دوست داشتنی است.</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14</a:t>
            </a:fld>
            <a:endParaRPr lang="en-US"/>
          </a:p>
        </p:txBody>
      </p:sp>
    </p:spTree>
    <p:extLst>
      <p:ext uri="{BB962C8B-B14F-4D97-AF65-F5344CB8AC3E}">
        <p14:creationId xmlns:p14="http://schemas.microsoft.com/office/powerpoint/2010/main" val="423184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پس از مواجهه</a:t>
            </a:r>
            <a:r>
              <a:rPr lang="fa-IR" baseline="0" dirty="0" smtClean="0"/>
              <a:t> با کلیشه فوق، چه تصویر یا مفهومی در ذهن شما تداعی می شود؟</a:t>
            </a:r>
          </a:p>
          <a:p>
            <a:endParaRPr lang="fa-IR" baseline="0" dirty="0" smtClean="0"/>
          </a:p>
          <a:p>
            <a:r>
              <a:rPr lang="fa-IR" baseline="0" dirty="0" smtClean="0"/>
              <a:t>احتمالا بنز یا بی ام و و خودروهای اشرافی</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15</a:t>
            </a:fld>
            <a:endParaRPr lang="en-US"/>
          </a:p>
        </p:txBody>
      </p:sp>
    </p:spTree>
    <p:extLst>
      <p:ext uri="{BB962C8B-B14F-4D97-AF65-F5344CB8AC3E}">
        <p14:creationId xmlns:p14="http://schemas.microsoft.com/office/powerpoint/2010/main" val="239276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پس از مواجهه</a:t>
            </a:r>
            <a:r>
              <a:rPr lang="fa-IR" baseline="0" dirty="0" smtClean="0"/>
              <a:t> با کلیشه فوق، چه تصویر یا مفهومی در ذهن شما تداعی می شود؟</a:t>
            </a:r>
          </a:p>
          <a:p>
            <a:endParaRPr lang="fa-IR" dirty="0" smtClean="0"/>
          </a:p>
          <a:p>
            <a:r>
              <a:rPr lang="fa-IR" dirty="0" smtClean="0"/>
              <a:t>احتمالا اجناس بی کیفیت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16</a:t>
            </a:fld>
            <a:endParaRPr lang="en-US"/>
          </a:p>
        </p:txBody>
      </p:sp>
    </p:spTree>
    <p:extLst>
      <p:ext uri="{BB962C8B-B14F-4D97-AF65-F5344CB8AC3E}">
        <p14:creationId xmlns:p14="http://schemas.microsoft.com/office/powerpoint/2010/main" val="4274808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پس از مواجهه</a:t>
            </a:r>
            <a:r>
              <a:rPr lang="fa-IR" baseline="0" dirty="0" smtClean="0"/>
              <a:t> با کلیشه فوق، چه تصویر یا مفهومی در ذهن شما تداعی می شود؟</a:t>
            </a:r>
          </a:p>
          <a:p>
            <a:endParaRPr lang="fa-IR" dirty="0" smtClean="0"/>
          </a:p>
          <a:p>
            <a:r>
              <a:rPr lang="fa-IR" dirty="0" smtClean="0"/>
              <a:t>احتمالا یک سرباز اخموی</a:t>
            </a:r>
            <a:r>
              <a:rPr lang="fa-IR" baseline="0" dirty="0" smtClean="0"/>
              <a:t> بی روح!</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17</a:t>
            </a:fld>
            <a:endParaRPr lang="en-US"/>
          </a:p>
        </p:txBody>
      </p:sp>
    </p:spTree>
    <p:extLst>
      <p:ext uri="{BB962C8B-B14F-4D97-AF65-F5344CB8AC3E}">
        <p14:creationId xmlns:p14="http://schemas.microsoft.com/office/powerpoint/2010/main" val="340800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پس از مواجهه</a:t>
            </a:r>
            <a:r>
              <a:rPr lang="fa-IR" baseline="0" dirty="0" smtClean="0"/>
              <a:t> با کلیشه فوق، چه تصویر یا مفهومی در ذهن شما تداعی می شود؟</a:t>
            </a:r>
          </a:p>
          <a:p>
            <a:endParaRPr lang="fa-IR" dirty="0" smtClean="0"/>
          </a:p>
          <a:p>
            <a:r>
              <a:rPr lang="fa-IR" dirty="0" smtClean="0"/>
              <a:t>احتمالا یک انسان خسته بی کار!!</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18</a:t>
            </a:fld>
            <a:endParaRPr lang="en-US"/>
          </a:p>
        </p:txBody>
      </p:sp>
    </p:spTree>
    <p:extLst>
      <p:ext uri="{BB962C8B-B14F-4D97-AF65-F5344CB8AC3E}">
        <p14:creationId xmlns:p14="http://schemas.microsoft.com/office/powerpoint/2010/main" val="4274808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یکی از موضوعاتی</a:t>
            </a:r>
            <a:r>
              <a:rPr lang="fa-IR" baseline="0" dirty="0" smtClean="0"/>
              <a:t> که بین بازنمایی و کلیشه سازی مشترک است عدم نمایش تمام واقعیت برای ذهنیت سازی مخاطب است. در واقع رسانه با حذف برخی از ویژگی های یک مفهوم، ویژگی هایی از آن را برجسته می کند که در راستای نگاه خودش قرار دارد. در فصل سوم بیشتر با تکنیکهای برجسته سازی پیام آشنا خواهیم شد.</a:t>
            </a:r>
          </a:p>
          <a:p>
            <a:endParaRPr lang="fa-IR" baseline="0" dirty="0" smtClean="0"/>
          </a:p>
          <a:p>
            <a:r>
              <a:rPr lang="fa-IR" baseline="0" dirty="0" smtClean="0"/>
              <a:t>مثلا در این تصاویر آیا فقط فقرا معتاد می شوند؟؟</a:t>
            </a:r>
          </a:p>
          <a:p>
            <a:r>
              <a:rPr lang="fa-IR" baseline="0" dirty="0" smtClean="0"/>
              <a:t>یا ثروتمندان هم معتاد می شوند؟</a:t>
            </a:r>
          </a:p>
          <a:p>
            <a:endParaRPr lang="fa-IR" baseline="0" dirty="0" smtClean="0"/>
          </a:p>
          <a:p>
            <a:r>
              <a:rPr lang="fa-IR" baseline="0" dirty="0" smtClean="0"/>
              <a:t>چرا هر وقت می شنویم معتاد یاد تصویر سمت راست (فقرا) می افتیم؟</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19</a:t>
            </a:fld>
            <a:endParaRPr lang="en-US"/>
          </a:p>
        </p:txBody>
      </p:sp>
    </p:spTree>
    <p:extLst>
      <p:ext uri="{BB962C8B-B14F-4D97-AF65-F5344CB8AC3E}">
        <p14:creationId xmlns:p14="http://schemas.microsoft.com/office/powerpoint/2010/main" val="406902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پس از شنیدن نام ایران، اولین کلمه ای که به ذهنتان می رسد کدام است؟</a:t>
            </a:r>
          </a:p>
          <a:p>
            <a:r>
              <a:rPr lang="fa-IR" baseline="0" dirty="0" smtClean="0"/>
              <a:t>اولین کلمه ای که پس از شنیدن اسم ایران به ذهن مردم امریکا می رسد کدام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a:t>
            </a:fld>
            <a:endParaRPr lang="en-US"/>
          </a:p>
        </p:txBody>
      </p:sp>
    </p:spTree>
    <p:extLst>
      <p:ext uri="{BB962C8B-B14F-4D97-AF65-F5344CB8AC3E}">
        <p14:creationId xmlns:p14="http://schemas.microsoft.com/office/powerpoint/2010/main" val="23536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حال فیلم «معرفی ایران» (فیلم شماره </a:t>
            </a:r>
            <a:r>
              <a:rPr lang="fa-IR" baseline="0" dirty="0" smtClean="0"/>
              <a:t> 3)</a:t>
            </a:r>
            <a:r>
              <a:rPr lang="fa-IR" dirty="0" smtClean="0"/>
              <a:t> را تماشا</a:t>
            </a:r>
            <a:r>
              <a:rPr lang="fa-IR" baseline="0" dirty="0" smtClean="0"/>
              <a:t> کنید که توسط حسن یادگاری ساخته شده است.</a:t>
            </a:r>
          </a:p>
          <a:p>
            <a:r>
              <a:rPr lang="fa-IR" baseline="0" dirty="0" smtClean="0"/>
              <a:t>ایرانی که در این کلیپ به تصویر کشیده می شود چگونه کشوری است؟</a:t>
            </a:r>
          </a:p>
          <a:p>
            <a:r>
              <a:rPr lang="fa-IR" baseline="0" dirty="0" smtClean="0"/>
              <a:t>پس از تماشای این فیلم، چه تصاویر و عناوینی از ایران در خاطرتان نقش بسته است؟</a:t>
            </a:r>
          </a:p>
          <a:p>
            <a:endParaRPr lang="fa-IR" baseline="0" dirty="0" smtClean="0"/>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20</a:t>
            </a:fld>
            <a:endParaRPr lang="en-US"/>
          </a:p>
        </p:txBody>
      </p:sp>
    </p:spTree>
    <p:extLst>
      <p:ext uri="{BB962C8B-B14F-4D97-AF65-F5344CB8AC3E}">
        <p14:creationId xmlns:p14="http://schemas.microsoft.com/office/powerpoint/2010/main" val="46860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پس از شنیدن نام امریکا، اولین کلمه ای که به ذهنتان می رسد کدام است؟</a:t>
            </a:r>
          </a:p>
          <a:p>
            <a:r>
              <a:rPr lang="fa-IR" baseline="0" dirty="0" smtClean="0"/>
              <a:t>اولین کلمه ای که پس از شنیدن اسم امریکا به ذهن مردم امریکا می رسد کدام است؟</a:t>
            </a:r>
            <a:endParaRPr lang="en-US" dirty="0" smtClean="0"/>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3</a:t>
            </a:fld>
            <a:endParaRPr lang="en-US"/>
          </a:p>
        </p:txBody>
      </p:sp>
    </p:spTree>
    <p:extLst>
      <p:ext uri="{BB962C8B-B14F-4D97-AF65-F5344CB8AC3E}">
        <p14:creationId xmlns:p14="http://schemas.microsoft.com/office/powerpoint/2010/main" val="23536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حال برویم</a:t>
            </a:r>
            <a:r>
              <a:rPr lang="fa-IR" baseline="0" dirty="0" smtClean="0"/>
              <a:t> به سراغ تصاویر،</a:t>
            </a:r>
          </a:p>
          <a:p>
            <a:r>
              <a:rPr lang="fa-IR" baseline="0" dirty="0" smtClean="0"/>
              <a:t>اولین تصویری که پس از شنیدن نام ایران به ذهن شما می رسد کدام است؟</a:t>
            </a:r>
          </a:p>
          <a:p>
            <a:r>
              <a:rPr lang="fa-IR" baseline="0" dirty="0" smtClean="0"/>
              <a:t>اولین تصویری که پس از شنیدن نام ایران به ذهن یک امریکایی می رسد کدام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4</a:t>
            </a:fld>
            <a:endParaRPr lang="en-US"/>
          </a:p>
        </p:txBody>
      </p:sp>
    </p:spTree>
    <p:extLst>
      <p:ext uri="{BB962C8B-B14F-4D97-AF65-F5344CB8AC3E}">
        <p14:creationId xmlns:p14="http://schemas.microsoft.com/office/powerpoint/2010/main" val="235369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«فیلمهای ضدایرانی 1» (فیلم 1) را تماشا کنید و بگویید...</a:t>
            </a:r>
          </a:p>
          <a:p>
            <a:r>
              <a:rPr lang="fa-IR" dirty="0" smtClean="0"/>
              <a:t>این</a:t>
            </a:r>
            <a:r>
              <a:rPr lang="fa-IR" baseline="0" dirty="0" smtClean="0"/>
              <a:t> فیلمهای ضدایرانی (300، بدون دخترم هرگز، سیریانا، سنگسار ثریا م، پرسپولیس و غیرقابل تصور) چه تصاویر و عناوینی را به ایران و ایرانیها نسبت می دهند؟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5</a:t>
            </a:fld>
            <a:endParaRPr lang="en-US"/>
          </a:p>
        </p:txBody>
      </p:sp>
    </p:spTree>
    <p:extLst>
      <p:ext uri="{BB962C8B-B14F-4D97-AF65-F5344CB8AC3E}">
        <p14:creationId xmlns:p14="http://schemas.microsoft.com/office/powerpoint/2010/main" val="235369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«فیلمهای ضدایرانی 2» (فیلم 2) را تماشا کنید...</a:t>
            </a:r>
          </a:p>
          <a:p>
            <a:r>
              <a:rPr lang="fa-IR" dirty="0" smtClean="0"/>
              <a:t>فیلمهای این کلیپ مستقیما به ایران نپرداخته اند و فقط بخشی از آنها به ایران اشاره کرده است، به راستی رمز این همه تکرار در چیست؟ چرا انقدر تصویری که از ایران ساخته اند را به هر بهانه ای و در هر فیلمِ</a:t>
            </a:r>
            <a:r>
              <a:rPr lang="fa-IR" baseline="0" dirty="0" smtClean="0"/>
              <a:t> بی ربطی تکرار می کنند؟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6</a:t>
            </a:fld>
            <a:endParaRPr lang="en-US"/>
          </a:p>
        </p:txBody>
      </p:sp>
    </p:spTree>
    <p:extLst>
      <p:ext uri="{BB962C8B-B14F-4D97-AF65-F5344CB8AC3E}">
        <p14:creationId xmlns:p14="http://schemas.microsoft.com/office/powerpoint/2010/main" val="235369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حال فیلم «معرفی ایران» (فیلم شماره </a:t>
            </a:r>
            <a:r>
              <a:rPr lang="fa-IR" baseline="0" dirty="0" smtClean="0"/>
              <a:t> 3)</a:t>
            </a:r>
            <a:r>
              <a:rPr lang="fa-IR" dirty="0" smtClean="0"/>
              <a:t> را تماشا</a:t>
            </a:r>
            <a:r>
              <a:rPr lang="fa-IR" baseline="0" dirty="0" smtClean="0"/>
              <a:t> کنید که توسط حسن یادگاری ساخته شده است.</a:t>
            </a:r>
          </a:p>
          <a:p>
            <a:r>
              <a:rPr lang="fa-IR" baseline="0" dirty="0" smtClean="0"/>
              <a:t>ایرانی که در این کلیپ به تصویر کشیده می شود چگونه کشوری است؟</a:t>
            </a:r>
          </a:p>
          <a:p>
            <a:r>
              <a:rPr lang="fa-IR" baseline="0" dirty="0" smtClean="0"/>
              <a:t>پس از تماشای این فیلم، چه تصاویر و عناوینی از ایران در خاطرتان نقش بسته است؟</a:t>
            </a:r>
          </a:p>
          <a:p>
            <a:endParaRPr lang="fa-IR" baseline="0" dirty="0" smtClean="0"/>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7</a:t>
            </a:fld>
            <a:endParaRPr lang="en-US"/>
          </a:p>
        </p:txBody>
      </p:sp>
    </p:spTree>
    <p:extLst>
      <p:ext uri="{BB962C8B-B14F-4D97-AF65-F5344CB8AC3E}">
        <p14:creationId xmlns:p14="http://schemas.microsoft.com/office/powerpoint/2010/main" val="46860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سوال اول- امروز وقتی در دنیا راجع</a:t>
            </a:r>
            <a:r>
              <a:rPr lang="fa-IR" baseline="0" dirty="0" smtClean="0"/>
              <a:t> به بمب هسته ای صحبت می کنند مردم دنیا اول یاد کدامیک از دو کشور می افتند؟</a:t>
            </a:r>
          </a:p>
          <a:p>
            <a:r>
              <a:rPr lang="fa-IR" baseline="0" dirty="0" smtClean="0"/>
              <a:t>احتمالا ایران</a:t>
            </a:r>
          </a:p>
          <a:p>
            <a:endParaRPr lang="fa-IR" baseline="0" dirty="0" smtClean="0"/>
          </a:p>
          <a:p>
            <a:r>
              <a:rPr lang="fa-IR" baseline="0" dirty="0" smtClean="0"/>
              <a:t>سوال دوم- آیا ایران بمب هسته ای دارد؟</a:t>
            </a:r>
          </a:p>
          <a:p>
            <a:r>
              <a:rPr lang="fa-IR" baseline="0" dirty="0" smtClean="0"/>
              <a:t>کل دنیا بعد از بیش از 12 سال جستجو نتوانسته اند چنین امری را اثبات کنند.</a:t>
            </a:r>
          </a:p>
          <a:p>
            <a:endParaRPr lang="fa-IR" baseline="0" dirty="0" smtClean="0"/>
          </a:p>
          <a:p>
            <a:r>
              <a:rPr lang="fa-IR" baseline="0" dirty="0" smtClean="0"/>
              <a:t>سوال سوم- تنها کشوری در دنیا که از بمب هسته ای تا کنون استفاده کرده است کدام کشور دنیاست؟</a:t>
            </a:r>
          </a:p>
          <a:p>
            <a:r>
              <a:rPr lang="fa-IR" baseline="0" dirty="0" smtClean="0"/>
              <a:t>امریکا</a:t>
            </a:r>
          </a:p>
          <a:p>
            <a:endParaRPr lang="fa-IR" baseline="0" dirty="0" smtClean="0"/>
          </a:p>
          <a:p>
            <a:r>
              <a:rPr lang="fa-IR" baseline="0" dirty="0" smtClean="0"/>
              <a:t>چه موجودی باعث این تغییر ذهنیت آشکار افکار عمومی دنیا شده است؟</a:t>
            </a:r>
          </a:p>
          <a:p>
            <a:r>
              <a:rPr lang="fa-IR" baseline="0" dirty="0" smtClean="0"/>
              <a:t>مطمئنا رسانه</a:t>
            </a:r>
          </a:p>
          <a:p>
            <a:endParaRPr lang="fa-IR" baseline="0" dirty="0" smtClean="0"/>
          </a:p>
          <a:p>
            <a:r>
              <a:rPr lang="fa-IR" baseline="0" dirty="0" smtClean="0"/>
              <a:t>رسانه به وسیله کدام تکنیک این بازنمایی وارونه را انجام داده است؟</a:t>
            </a:r>
          </a:p>
          <a:p>
            <a:r>
              <a:rPr lang="fa-IR" smtClean="0"/>
              <a:t>کلیشه سازی</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8</a:t>
            </a:fld>
            <a:endParaRPr lang="en-US"/>
          </a:p>
        </p:txBody>
      </p:sp>
    </p:spTree>
    <p:extLst>
      <p:ext uri="{BB962C8B-B14F-4D97-AF65-F5344CB8AC3E}">
        <p14:creationId xmlns:p14="http://schemas.microsoft.com/office/powerpoint/2010/main" val="82740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كليشه­سازي تعداد اندكي از ويژگي­هاي ساده، پايدار و به سادگی قابل فهم در يك شخص را در نظر مي­گيرد و همه چيز درباره آن فرد را به آن ويـژگي­ها تـقليل مي­دهد و آن صفات را اغراق­آميز و ساده مي­سازد و ثابت و ابدي مي­پندارد.</a:t>
            </a:r>
            <a:endParaRPr lang="fa-IR" dirty="0" smtClean="0"/>
          </a:p>
          <a:p>
            <a:endParaRPr lang="fa-IR" dirty="0" smtClean="0"/>
          </a:p>
          <a:p>
            <a:r>
              <a:rPr lang="fa-IR" dirty="0" smtClean="0"/>
              <a:t>در فرآیند کلیشه</a:t>
            </a:r>
            <a:r>
              <a:rPr lang="fa-IR" baseline="0" dirty="0" smtClean="0"/>
              <a:t> سازی، رسانه ها با تکرار تصاویری در ذهن مخاطب به دیدگاه او در برابر موضوعات شکل می دهند و عملا بر روی قضاوت و تصمیات وی اثر می گذارند. همانطور که در نمونه های ایران دیدید</a:t>
            </a:r>
          </a:p>
          <a:p>
            <a:endParaRPr lang="fa-IR" baseline="0" dirty="0" smtClean="0"/>
          </a:p>
          <a:p>
            <a:r>
              <a:rPr lang="fa-IR" baseline="0" dirty="0" smtClean="0"/>
              <a:t>در واقع رسانه به کمک کلیشه سازی همه رنگها را به یک رنگ تقلیل می دهد!</a:t>
            </a:r>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9</a:t>
            </a:fld>
            <a:endParaRPr lang="en-US"/>
          </a:p>
        </p:txBody>
      </p:sp>
    </p:spTree>
    <p:extLst>
      <p:ext uri="{BB962C8B-B14F-4D97-AF65-F5344CB8AC3E}">
        <p14:creationId xmlns:p14="http://schemas.microsoft.com/office/powerpoint/2010/main" val="46860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8169D-DD6C-43AF-A837-3CDC4FB604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3807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811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63013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57348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13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05822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09169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1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276167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170641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1420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A897A-9589-4EA6-96C1-C5B219468E73}"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8169D-DD6C-43AF-A837-3CDC4FB6046A}"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A897A-9589-4EA6-96C1-C5B219468E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A897A-9589-4EA6-96C1-C5B219468E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C78169D-DD6C-43AF-A837-3CDC4FB6046A}" type="datetimeFigureOut">
              <a:rPr lang="en-US" smtClean="0"/>
              <a:t>10/10/2019</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B6A897A-9589-4EA6-96C1-C5B219468E73}" type="slidenum">
              <a:rPr lang="en-US" smtClean="0"/>
              <a:t>‹#›</a:t>
            </a:fld>
            <a:endParaRPr lang="en-US"/>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C78169D-DD6C-43AF-A837-3CDC4FB6046A}" type="datetimeFigureOut">
              <a:rPr lang="en-US" smtClean="0">
                <a:solidFill>
                  <a:srgbClr val="303030">
                    <a:lumMod val="90000"/>
                    <a:lumOff val="10000"/>
                  </a:srgbClr>
                </a:solidFill>
              </a:rPr>
              <a:pPr/>
              <a:t>10/10/2019</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52934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www.ziaossalehin.ir/"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29.jpe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3.png"/><Relationship Id="rId7" Type="http://schemas.openxmlformats.org/officeDocument/2006/relationships/diagramColors" Target="../diagrams/colors13.xml"/><Relationship Id="rId12" Type="http://schemas.openxmlformats.org/officeDocument/2006/relationships/hyperlink" Target="http://www.ziaossalehin.i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36.jpg"/><Relationship Id="rId5" Type="http://schemas.openxmlformats.org/officeDocument/2006/relationships/diagramLayout" Target="../diagrams/layout13.xml"/><Relationship Id="rId10" Type="http://schemas.openxmlformats.org/officeDocument/2006/relationships/image" Target="../media/image35.jpeg"/><Relationship Id="rId4" Type="http://schemas.openxmlformats.org/officeDocument/2006/relationships/diagramData" Target="../diagrams/data13.xml"/><Relationship Id="rId9"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ziaossalehin.ir/" TargetMode="External"/><Relationship Id="rId5" Type="http://schemas.microsoft.com/office/2007/relationships/hdphoto" Target="../media/hdphoto1.wdp"/><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hyperlink" Target="http://www.ziaossalehin.ir/" TargetMode="Externa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8"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3.xml.rels><?xml version="1.0" encoding="UTF-8" standalone="yes"?>
<Relationships xmlns="http://schemas.openxmlformats.org/package/2006/relationships"><Relationship Id="rId13" Type="http://schemas.openxmlformats.org/officeDocument/2006/relationships/diagramData" Target="../diagrams/data9.xml"/><Relationship Id="rId18" Type="http://schemas.openxmlformats.org/officeDocument/2006/relationships/diagramData" Target="../diagrams/data10.xml"/><Relationship Id="rId26" Type="http://schemas.openxmlformats.org/officeDocument/2006/relationships/diagramColors" Target="../diagrams/colors11.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5" Type="http://schemas.openxmlformats.org/officeDocument/2006/relationships/diagramQuickStyle" Target="../diagrams/quickStyle11.xml"/><Relationship Id="rId33" Type="http://schemas.openxmlformats.org/officeDocument/2006/relationships/hyperlink" Target="http://www.ziaossalehin.ir/" TargetMode="External"/><Relationship Id="rId2" Type="http://schemas.openxmlformats.org/officeDocument/2006/relationships/notesSlide" Target="../notesSlides/notesSlide3.xml"/><Relationship Id="rId16" Type="http://schemas.openxmlformats.org/officeDocument/2006/relationships/diagramColors" Target="../diagrams/colors9.xml"/><Relationship Id="rId20" Type="http://schemas.openxmlformats.org/officeDocument/2006/relationships/diagramQuickStyle" Target="../diagrams/quickStyle10.xml"/><Relationship Id="rId29" Type="http://schemas.openxmlformats.org/officeDocument/2006/relationships/diagramLayout" Target="../diagrams/layout1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24" Type="http://schemas.openxmlformats.org/officeDocument/2006/relationships/diagramLayout" Target="../diagrams/layout11.xml"/><Relationship Id="rId32" Type="http://schemas.microsoft.com/office/2007/relationships/diagramDrawing" Target="../diagrams/drawing12.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23" Type="http://schemas.openxmlformats.org/officeDocument/2006/relationships/diagramData" Target="../diagrams/data11.xml"/><Relationship Id="rId28" Type="http://schemas.openxmlformats.org/officeDocument/2006/relationships/diagramData" Target="../diagrams/data12.xml"/><Relationship Id="rId10" Type="http://schemas.openxmlformats.org/officeDocument/2006/relationships/diagramQuickStyle" Target="../diagrams/quickStyle8.xml"/><Relationship Id="rId19" Type="http://schemas.openxmlformats.org/officeDocument/2006/relationships/diagramLayout" Target="../diagrams/layout10.xml"/><Relationship Id="rId31" Type="http://schemas.openxmlformats.org/officeDocument/2006/relationships/diagramColors" Target="../diagrams/colors12.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 Id="rId27" Type="http://schemas.microsoft.com/office/2007/relationships/diagramDrawing" Target="../diagrams/drawing11.xml"/><Relationship Id="rId30" Type="http://schemas.openxmlformats.org/officeDocument/2006/relationships/diagramQuickStyle" Target="../diagrams/quickStyle12.xml"/><Relationship Id="rId8"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http://www.ziaossalehin.ir/" TargetMode="External"/><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hyperlink" Target="http://www.ziaossalehin.i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47" y="771550"/>
            <a:ext cx="6335253" cy="725471"/>
          </a:xfrm>
        </p:spPr>
        <p:txBody>
          <a:bodyPr>
            <a:normAutofit fontScale="90000"/>
          </a:bodyPr>
          <a:lstStyle/>
          <a:p>
            <a:pPr algn="ctr" rtl="1"/>
            <a:r>
              <a:rPr lang="fa-IR" sz="4100" b="1" dirty="0">
                <a:solidFill>
                  <a:srgbClr val="FFFF00"/>
                </a:solidFill>
                <a:cs typeface="B Titr" panose="00000700000000000000" pitchFamily="2" charset="-78"/>
              </a:rPr>
              <a:t>کتاب تفکر و سواد رسانه </a:t>
            </a:r>
            <a:r>
              <a:rPr lang="fa-IR" sz="4100" b="1" dirty="0" smtClean="0">
                <a:solidFill>
                  <a:srgbClr val="FFFF00"/>
                </a:solidFill>
                <a:cs typeface="B Titr" panose="00000700000000000000" pitchFamily="2" charset="-78"/>
              </a:rPr>
              <a:t>ای </a:t>
            </a:r>
            <a:r>
              <a:rPr lang="fa-IR" sz="4100" b="1" dirty="0">
                <a:solidFill>
                  <a:srgbClr val="FFFF00"/>
                </a:solidFill>
                <a:cs typeface="B Titr" panose="00000700000000000000" pitchFamily="2" charset="-78"/>
              </a:rPr>
              <a:t>پایه دهم</a:t>
            </a:r>
            <a:endParaRPr lang="en-US" sz="4100" b="1" dirty="0">
              <a:solidFill>
                <a:srgbClr val="FFFF00"/>
              </a:solidFill>
              <a:cs typeface="B Titr" panose="00000700000000000000" pitchFamily="2" charset="-78"/>
            </a:endParaRPr>
          </a:p>
        </p:txBody>
      </p:sp>
      <p:sp>
        <p:nvSpPr>
          <p:cNvPr id="4" name="Title 1"/>
          <p:cNvSpPr txBox="1">
            <a:spLocks/>
          </p:cNvSpPr>
          <p:nvPr/>
        </p:nvSpPr>
        <p:spPr>
          <a:xfrm>
            <a:off x="1475656" y="2600936"/>
            <a:ext cx="6192688" cy="1554990"/>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00B050"/>
                </a:solidFill>
                <a:effectLst>
                  <a:outerShdw blurRad="38100" dist="38100" dir="2700000" algn="tl">
                    <a:srgbClr val="000000">
                      <a:alpha val="43137"/>
                    </a:srgbClr>
                  </a:outerShdw>
                </a:effectLst>
                <a:cs typeface="B Titr" panose="00000700000000000000" pitchFamily="2" charset="-78"/>
              </a:rPr>
              <a:t>درس پنجم</a:t>
            </a:r>
          </a:p>
          <a:p>
            <a:pPr algn="ctr" rtl="1"/>
            <a:r>
              <a:rPr lang="fa-IR" sz="5400" b="1" dirty="0" smtClean="0">
                <a:solidFill>
                  <a:srgbClr val="00B050"/>
                </a:solidFill>
                <a:effectLst>
                  <a:outerShdw blurRad="38100" dist="38100" dir="2700000" algn="tl">
                    <a:srgbClr val="000000">
                      <a:alpha val="43137"/>
                    </a:srgbClr>
                  </a:outerShdw>
                </a:effectLst>
                <a:cs typeface="B Titr" panose="00000700000000000000" pitchFamily="2" charset="-78"/>
              </a:rPr>
              <a:t>از بازنمایی تا کلیشه</a:t>
            </a:r>
            <a:endParaRPr lang="en-US" sz="5400" b="1" dirty="0">
              <a:solidFill>
                <a:srgbClr val="00B050"/>
              </a:solidFill>
              <a:effectLst>
                <a:outerShdw blurRad="38100" dist="38100" dir="2700000" algn="tl">
                  <a:srgbClr val="000000">
                    <a:alpha val="43137"/>
                  </a:srgbClr>
                </a:outerShdw>
              </a:effectLst>
              <a:cs typeface="B Titr" panose="00000700000000000000" pitchFamily="2" charset="-78"/>
            </a:endParaRPr>
          </a:p>
        </p:txBody>
      </p:sp>
      <p:sp>
        <p:nvSpPr>
          <p:cNvPr id="7" name="Title 1"/>
          <p:cNvSpPr txBox="1">
            <a:spLocks/>
          </p:cNvSpPr>
          <p:nvPr/>
        </p:nvSpPr>
        <p:spPr>
          <a:xfrm>
            <a:off x="3149369" y="123478"/>
            <a:ext cx="2845259" cy="801127"/>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smtClean="0">
                <a:solidFill>
                  <a:schemeClr val="bg1">
                    <a:lumMod val="85000"/>
                  </a:schemeClr>
                </a:solidFill>
                <a:cs typeface="B Titr" panose="00000700000000000000" pitchFamily="2" charset="-78"/>
              </a:rPr>
              <a:t>هوالعلیم</a:t>
            </a:r>
            <a:endParaRPr lang="en-US" sz="3200" b="1" dirty="0">
              <a:solidFill>
                <a:schemeClr val="bg1">
                  <a:lumMod val="85000"/>
                </a:schemeClr>
              </a:solidFill>
              <a:cs typeface="B Titr" panose="00000700000000000000" pitchFamily="2" charset="-78"/>
            </a:endParaRPr>
          </a:p>
        </p:txBody>
      </p:sp>
      <p:sp>
        <p:nvSpPr>
          <p:cNvPr id="3" name="Rectangle 2"/>
          <p:cNvSpPr/>
          <p:nvPr/>
        </p:nvSpPr>
        <p:spPr>
          <a:xfrm>
            <a:off x="3749396" y="1563638"/>
            <a:ext cx="1645207" cy="523220"/>
          </a:xfrm>
          <a:prstGeom prst="rect">
            <a:avLst/>
          </a:prstGeom>
        </p:spPr>
        <p:txBody>
          <a:bodyPr wrap="square">
            <a:spAutoFit/>
          </a:bodyPr>
          <a:lstStyle/>
          <a:p>
            <a:pPr algn="ctr"/>
            <a:r>
              <a:rPr lang="fa-IR" sz="2800" b="1" dirty="0" smtClean="0">
                <a:solidFill>
                  <a:schemeClr val="bg1">
                    <a:lumMod val="85000"/>
                  </a:schemeClr>
                </a:solidFill>
                <a:cs typeface="B Titr" panose="00000700000000000000" pitchFamily="2" charset="-78"/>
              </a:rPr>
              <a:t>فصل دوم</a:t>
            </a:r>
            <a:endParaRPr lang="en-US" sz="2800" dirty="0">
              <a:solidFill>
                <a:schemeClr val="bg1">
                  <a:lumMod val="85000"/>
                </a:schemeClr>
              </a:solidFill>
            </a:endParaRPr>
          </a:p>
        </p:txBody>
      </p:sp>
      <p:sp>
        <p:nvSpPr>
          <p:cNvPr id="5" name="TextBox 4"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3"/>
              </a:rPr>
              <a:t>www.ziaossalehin.ir</a:t>
            </a:r>
            <a:endParaRPr lang="fa-IR" dirty="0"/>
          </a:p>
        </p:txBody>
      </p:sp>
    </p:spTree>
    <p:extLst>
      <p:ext uri="{BB962C8B-B14F-4D97-AF65-F5344CB8AC3E}">
        <p14:creationId xmlns:p14="http://schemas.microsoft.com/office/powerpoint/2010/main" val="3868551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987574"/>
            <a:ext cx="4032448" cy="4032448"/>
          </a:xfrm>
        </p:spPr>
      </p:pic>
      <p:sp>
        <p:nvSpPr>
          <p:cNvPr id="2" name="Title 1"/>
          <p:cNvSpPr>
            <a:spLocks noGrp="1"/>
          </p:cNvSpPr>
          <p:nvPr>
            <p:ph type="title"/>
          </p:nvPr>
        </p:nvSpPr>
        <p:spPr>
          <a:xfrm>
            <a:off x="3347864" y="4349307"/>
            <a:ext cx="2201424" cy="670715"/>
          </a:xfrm>
        </p:spPr>
        <p:txBody>
          <a:bodyPr>
            <a:normAutofit/>
          </a:bodyPr>
          <a:lstStyle/>
          <a:p>
            <a:pPr algn="ctr"/>
            <a:r>
              <a:rPr lang="fa-IR" sz="3600" dirty="0" smtClean="0">
                <a:solidFill>
                  <a:srgbClr val="FF0000"/>
                </a:solidFill>
                <a:cs typeface="B Titr" panose="00000700000000000000" pitchFamily="2" charset="-78"/>
              </a:rPr>
              <a:t>تروریست!</a:t>
            </a:r>
            <a:endParaRPr lang="en-US" sz="3600" dirty="0">
              <a:solidFill>
                <a:srgbClr val="FF0000"/>
              </a:solidFill>
              <a:cs typeface="B Titr" panose="00000700000000000000" pitchFamily="2" charset="-78"/>
            </a:endParaRPr>
          </a:p>
        </p:txBody>
      </p:sp>
      <p:sp>
        <p:nvSpPr>
          <p:cNvPr id="6" name="Title 1"/>
          <p:cNvSpPr txBox="1">
            <a:spLocks/>
          </p:cNvSpPr>
          <p:nvPr/>
        </p:nvSpPr>
        <p:spPr>
          <a:xfrm>
            <a:off x="3362182" y="38313"/>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اسلام</a:t>
            </a:r>
            <a:endParaRPr lang="en-US" sz="3600" dirty="0">
              <a:solidFill>
                <a:srgbClr val="161616"/>
              </a:solidFill>
              <a:cs typeface="B Titr" panose="00000700000000000000" pitchFamily="2" charset="-78"/>
            </a:endParaRPr>
          </a:p>
        </p:txBody>
      </p:sp>
      <p:sp>
        <p:nvSpPr>
          <p:cNvPr id="7" name="Title 1"/>
          <p:cNvSpPr txBox="1">
            <a:spLocks/>
          </p:cNvSpPr>
          <p:nvPr/>
        </p:nvSpPr>
        <p:spPr>
          <a:xfrm>
            <a:off x="6876256" y="851942"/>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قرآن</a:t>
            </a:r>
            <a:endParaRPr lang="en-US" sz="3600" dirty="0">
              <a:solidFill>
                <a:srgbClr val="161616"/>
              </a:solidFill>
              <a:cs typeface="B Titr" panose="00000700000000000000" pitchFamily="2" charset="-78"/>
            </a:endParaRPr>
          </a:p>
        </p:txBody>
      </p:sp>
      <p:sp>
        <p:nvSpPr>
          <p:cNvPr id="8" name="Title 1"/>
          <p:cNvSpPr txBox="1">
            <a:spLocks/>
          </p:cNvSpPr>
          <p:nvPr/>
        </p:nvSpPr>
        <p:spPr>
          <a:xfrm>
            <a:off x="5580112" y="1341906"/>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مسجد</a:t>
            </a:r>
            <a:endParaRPr lang="en-US" sz="3600" dirty="0">
              <a:solidFill>
                <a:srgbClr val="161616"/>
              </a:solidFill>
              <a:cs typeface="B Titr" panose="00000700000000000000" pitchFamily="2" charset="-78"/>
            </a:endParaRPr>
          </a:p>
        </p:txBody>
      </p:sp>
      <p:sp>
        <p:nvSpPr>
          <p:cNvPr id="9" name="Title 1"/>
          <p:cNvSpPr txBox="1">
            <a:spLocks/>
          </p:cNvSpPr>
          <p:nvPr/>
        </p:nvSpPr>
        <p:spPr>
          <a:xfrm>
            <a:off x="5724128" y="267494"/>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مکه</a:t>
            </a:r>
            <a:endParaRPr lang="en-US" sz="3600" dirty="0">
              <a:solidFill>
                <a:srgbClr val="161616"/>
              </a:solidFill>
              <a:cs typeface="B Titr" panose="00000700000000000000" pitchFamily="2" charset="-78"/>
            </a:endParaRPr>
          </a:p>
        </p:txBody>
      </p:sp>
      <p:sp>
        <p:nvSpPr>
          <p:cNvPr id="10" name="Title 1"/>
          <p:cNvSpPr txBox="1">
            <a:spLocks/>
          </p:cNvSpPr>
          <p:nvPr/>
        </p:nvSpPr>
        <p:spPr>
          <a:xfrm>
            <a:off x="1547664" y="173259"/>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مسلمان</a:t>
            </a:r>
            <a:endParaRPr lang="en-US" sz="3600" dirty="0">
              <a:solidFill>
                <a:srgbClr val="161616"/>
              </a:solidFill>
              <a:cs typeface="B Titr" panose="00000700000000000000" pitchFamily="2" charset="-78"/>
            </a:endParaRPr>
          </a:p>
        </p:txBody>
      </p:sp>
      <p:sp>
        <p:nvSpPr>
          <p:cNvPr id="12" name="Title 1"/>
          <p:cNvSpPr txBox="1">
            <a:spLocks/>
          </p:cNvSpPr>
          <p:nvPr/>
        </p:nvSpPr>
        <p:spPr>
          <a:xfrm>
            <a:off x="3275856" y="843558"/>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الله اکبر</a:t>
            </a:r>
            <a:endParaRPr lang="en-US" sz="3600" dirty="0">
              <a:solidFill>
                <a:srgbClr val="161616"/>
              </a:solidFill>
              <a:cs typeface="B Titr" panose="00000700000000000000" pitchFamily="2" charset="-78"/>
            </a:endParaRPr>
          </a:p>
        </p:txBody>
      </p:sp>
      <p:sp>
        <p:nvSpPr>
          <p:cNvPr id="13" name="Title 1"/>
          <p:cNvSpPr txBox="1">
            <a:spLocks/>
          </p:cNvSpPr>
          <p:nvPr/>
        </p:nvSpPr>
        <p:spPr>
          <a:xfrm>
            <a:off x="179512" y="699542"/>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اذان</a:t>
            </a:r>
            <a:endParaRPr lang="en-US" sz="3600" dirty="0">
              <a:solidFill>
                <a:srgbClr val="161616"/>
              </a:solidFill>
              <a:cs typeface="B Titr" panose="00000700000000000000" pitchFamily="2" charset="-78"/>
            </a:endParaRPr>
          </a:p>
        </p:txBody>
      </p:sp>
      <p:sp>
        <p:nvSpPr>
          <p:cNvPr id="14" name="Title 1"/>
          <p:cNvSpPr txBox="1">
            <a:spLocks/>
          </p:cNvSpPr>
          <p:nvPr/>
        </p:nvSpPr>
        <p:spPr>
          <a:xfrm>
            <a:off x="991529" y="1438620"/>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dirty="0" smtClean="0">
                <a:solidFill>
                  <a:srgbClr val="161616"/>
                </a:solidFill>
                <a:cs typeface="B Titr" panose="00000700000000000000" pitchFamily="2" charset="-78"/>
              </a:rPr>
              <a:t>عربی</a:t>
            </a:r>
            <a:endParaRPr lang="en-US" sz="3600" dirty="0">
              <a:solidFill>
                <a:srgbClr val="161616"/>
              </a:solidFill>
              <a:cs typeface="B Titr" panose="00000700000000000000" pitchFamily="2" charset="-78"/>
            </a:endParaRPr>
          </a:p>
        </p:txBody>
      </p:sp>
      <p:pic>
        <p:nvPicPr>
          <p:cNvPr id="1027" name="Picture 3" descr="D:\آموزش\مدرسه هنر و رسانه آینه\باشگاه سواد رسانه ای\ملحقات کتاب تفکر و سواد رسانه ای\5- درس پنجم\پاورپوینت درس پنجم\عکس\red-arrow-left-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110034">
            <a:off x="4789006" y="659273"/>
            <a:ext cx="1044575" cy="922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آموزش\مدرسه هنر و رسانه آینه\باشگاه سواد رسانه ای\ملحقات کتاب تفکر و سواد رسانه ای\5- درس پنجم\پاورپوینت درس پنجم\عکس\webs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241" y="819638"/>
            <a:ext cx="1321434" cy="9382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آموزش\مدرسه هنر و رسانه آینه\باشگاه سواد رسانه ای\ملحقات کتاب تفکر و سواد رسانه ای\5- درس پنجم\پاورپوینت درس پنجم\عکس\red-arrow-left-m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33487" flipH="1">
            <a:off x="1436391" y="1828327"/>
            <a:ext cx="1467394" cy="12956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آموزش\مدرسه هنر و رسانه آینه\باشگاه سواد رسانه ای\ملحقات کتاب تفکر و سواد رسانه ای\5- درس پنجم\پاورپوینت درس پنجم\عکس\webs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93056">
            <a:off x="6229746" y="1555651"/>
            <a:ext cx="1542890" cy="10954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descr="سایت ضیاءالصالحین" title="سایت ضیاءالصالحین"/>
          <p:cNvSpPr txBox="1"/>
          <p:nvPr/>
        </p:nvSpPr>
        <p:spPr>
          <a:xfrm>
            <a:off x="-95766" y="4770035"/>
            <a:ext cx="2160240" cy="369332"/>
          </a:xfrm>
          <a:prstGeom prst="rect">
            <a:avLst/>
          </a:prstGeom>
          <a:noFill/>
        </p:spPr>
        <p:txBody>
          <a:bodyPr wrap="square" rtlCol="1">
            <a:spAutoFit/>
          </a:bodyPr>
          <a:lstStyle/>
          <a:p>
            <a:pPr algn="ctr"/>
            <a:r>
              <a:rPr lang="en-US" dirty="0" smtClean="0">
                <a:hlinkClick r:id="rId7"/>
              </a:rPr>
              <a:t>www.ziaossalehin.ir</a:t>
            </a:r>
            <a:endParaRPr lang="fa-IR" dirty="0"/>
          </a:p>
        </p:txBody>
      </p:sp>
    </p:spTree>
    <p:extLst>
      <p:ext uri="{BB962C8B-B14F-4D97-AF65-F5344CB8AC3E}">
        <p14:creationId xmlns:p14="http://schemas.microsoft.com/office/powerpoint/2010/main" val="317549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2000"/>
                                        <p:tgtEl>
                                          <p:spTgt spid="2"/>
                                        </p:tgtEl>
                                      </p:cBhvr>
                                    </p:animEffect>
                                    <p:anim calcmode="lin" valueType="num">
                                      <p:cBhvr>
                                        <p:cTn id="64" dur="2000" fill="hold"/>
                                        <p:tgtEl>
                                          <p:spTgt spid="2"/>
                                        </p:tgtEl>
                                        <p:attrNameLst>
                                          <p:attrName>ppt_w</p:attrName>
                                        </p:attrNameLst>
                                      </p:cBhvr>
                                      <p:tavLst>
                                        <p:tav tm="0" fmla="#ppt_w*sin(2.5*pi*$)">
                                          <p:val>
                                            <p:fltVal val="0"/>
                                          </p:val>
                                        </p:tav>
                                        <p:tav tm="100000">
                                          <p:val>
                                            <p:fltVal val="1"/>
                                          </p:val>
                                        </p:tav>
                                      </p:tavLst>
                                    </p:anim>
                                    <p:anim calcmode="lin" valueType="num">
                                      <p:cBhvr>
                                        <p:cTn id="6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50812"/>
          </a:xfrm>
        </p:spPr>
      </p:pic>
      <p:sp>
        <p:nvSpPr>
          <p:cNvPr id="2" name="Title 1"/>
          <p:cNvSpPr>
            <a:spLocks noGrp="1"/>
          </p:cNvSpPr>
          <p:nvPr>
            <p:ph type="title"/>
          </p:nvPr>
        </p:nvSpPr>
        <p:spPr>
          <a:xfrm>
            <a:off x="611560" y="3147814"/>
            <a:ext cx="4968552" cy="1200150"/>
          </a:xfrm>
        </p:spPr>
        <p:txBody>
          <a:bodyPr/>
          <a:lstStyle/>
          <a:p>
            <a:r>
              <a:rPr lang="fa-IR" dirty="0" smtClean="0">
                <a:solidFill>
                  <a:schemeClr val="bg1"/>
                </a:solidFill>
                <a:cs typeface="B Titr" panose="00000700000000000000" pitchFamily="2" charset="-78"/>
              </a:rPr>
              <a:t>زود قضاوت نکن ...</a:t>
            </a:r>
            <a:endParaRPr lang="en-US" dirty="0">
              <a:solidFill>
                <a:schemeClr val="bg1"/>
              </a:solidFill>
              <a:cs typeface="B Titr" panose="00000700000000000000" pitchFamily="2" charset="-78"/>
            </a:endParaRPr>
          </a:p>
        </p:txBody>
      </p:sp>
      <p:sp>
        <p:nvSpPr>
          <p:cNvPr id="6" name="TextBox 5" descr="سایت ضیاءالصالحین" title="سایت ضیاءالصالحین"/>
          <p:cNvSpPr txBox="1"/>
          <p:nvPr/>
        </p:nvSpPr>
        <p:spPr>
          <a:xfrm>
            <a:off x="0" y="4781480"/>
            <a:ext cx="2160240"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8111732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15971" y="0"/>
            <a:ext cx="4828029" cy="2715767"/>
          </a:xfr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881" y="2700057"/>
            <a:ext cx="4333695" cy="2432746"/>
          </a:xfrm>
          <a:prstGeom prst="rect">
            <a:avLst/>
          </a:prstGeom>
        </p:spPr>
      </p:pic>
      <p:pic>
        <p:nvPicPr>
          <p:cNvPr id="7"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4809881" cy="2715766"/>
          </a:xfrm>
          <a:prstGeom prst="rect">
            <a:avLst/>
          </a:prstGeom>
        </p:spPr>
      </p:pic>
      <p:sp>
        <p:nvSpPr>
          <p:cNvPr id="8" name="Title 1"/>
          <p:cNvSpPr>
            <a:spLocks noGrp="1"/>
          </p:cNvSpPr>
          <p:nvPr>
            <p:ph type="title"/>
          </p:nvPr>
        </p:nvSpPr>
        <p:spPr>
          <a:xfrm>
            <a:off x="329952" y="3003798"/>
            <a:ext cx="4314056" cy="1584176"/>
          </a:xfrm>
        </p:spPr>
        <p:txBody>
          <a:bodyPr>
            <a:noAutofit/>
          </a:bodyPr>
          <a:lstStyle/>
          <a:p>
            <a:pPr algn="ctr"/>
            <a:r>
              <a:rPr lang="fa-IR" sz="2400" b="1" dirty="0" smtClean="0">
                <a:solidFill>
                  <a:srgbClr val="002060"/>
                </a:solidFill>
                <a:cs typeface="B Mitra" panose="00000400000000000000" pitchFamily="2" charset="-78"/>
              </a:rPr>
              <a:t>اگر همیشه چنین تصویری از سربازان امریکایی را به شما نشان دهند، چه تصویری از ارتش امریکا در ذهنتان ایجاد می شود؟</a:t>
            </a:r>
            <a:endParaRPr lang="en-US" sz="2400" b="1" dirty="0">
              <a:solidFill>
                <a:srgbClr val="002060"/>
              </a:solidFill>
              <a:cs typeface="B Mitra" panose="00000400000000000000" pitchFamily="2" charset="-78"/>
            </a:endParaRPr>
          </a:p>
        </p:txBody>
      </p:sp>
      <p:sp>
        <p:nvSpPr>
          <p:cNvPr id="9" name="TextBox 8" descr="سایت ضیاءالصالحین" title="سایت ضیاءالصالحین"/>
          <p:cNvSpPr txBox="1"/>
          <p:nvPr/>
        </p:nvSpPr>
        <p:spPr>
          <a:xfrm>
            <a:off x="0" y="4777850"/>
            <a:ext cx="2160240" cy="369332"/>
          </a:xfrm>
          <a:prstGeom prst="rect">
            <a:avLst/>
          </a:prstGeom>
          <a:noFill/>
        </p:spPr>
        <p:txBody>
          <a:bodyPr wrap="square" rtlCol="1">
            <a:spAutoFit/>
          </a:bodyPr>
          <a:lstStyle/>
          <a:p>
            <a:pPr algn="ctr"/>
            <a:r>
              <a:rPr lang="en-US" dirty="0" smtClean="0">
                <a:hlinkClick r:id="rId6"/>
              </a:rPr>
              <a:t>www.ziaossalehin.ir</a:t>
            </a:r>
            <a:endParaRPr lang="fa-IR" dirty="0"/>
          </a:p>
        </p:txBody>
      </p:sp>
    </p:spTree>
    <p:extLst>
      <p:ext uri="{BB962C8B-B14F-4D97-AF65-F5344CB8AC3E}">
        <p14:creationId xmlns:p14="http://schemas.microsoft.com/office/powerpoint/2010/main" val="27103896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1" y="2571750"/>
            <a:ext cx="4659335" cy="2608610"/>
          </a:xfrm>
          <a:prstGeom prst="rect">
            <a:avLst/>
          </a:prstGeom>
        </p:spPr>
      </p:pic>
      <p:sp>
        <p:nvSpPr>
          <p:cNvPr id="8" name="Title 1"/>
          <p:cNvSpPr>
            <a:spLocks noGrp="1"/>
          </p:cNvSpPr>
          <p:nvPr>
            <p:ph type="title"/>
          </p:nvPr>
        </p:nvSpPr>
        <p:spPr>
          <a:xfrm>
            <a:off x="4644008" y="267494"/>
            <a:ext cx="4314056" cy="1728192"/>
          </a:xfrm>
        </p:spPr>
        <p:txBody>
          <a:bodyPr>
            <a:noAutofit/>
          </a:bodyPr>
          <a:lstStyle/>
          <a:p>
            <a:pPr algn="ctr" rtl="1"/>
            <a:r>
              <a:rPr lang="fa-IR" sz="2400" b="1" dirty="0" smtClean="0">
                <a:solidFill>
                  <a:srgbClr val="002060"/>
                </a:solidFill>
                <a:cs typeface="B Mitra" panose="00000400000000000000" pitchFamily="2" charset="-78"/>
              </a:rPr>
              <a:t>اما آیا سربازان امریکایی همیشه در حال گل دادن و هدیه دادن به عراقیها و افغانیها هستند؟ </a:t>
            </a:r>
            <a:endParaRPr lang="en-US" sz="2400" b="1" dirty="0">
              <a:solidFill>
                <a:srgbClr val="002060"/>
              </a:solidFill>
              <a:cs typeface="B Mitra" panose="00000400000000000000" pitchFamily="2" charset="-78"/>
            </a:endParaRP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0"/>
            <a:ext cx="4608511" cy="2715766"/>
          </a:xfrm>
          <a:prstGeom prst="rect">
            <a:avLst/>
          </a:prstGeom>
        </p:spPr>
      </p:pic>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0" y="2571750"/>
            <a:ext cx="4608512" cy="2592288"/>
          </a:xfrm>
          <a:prstGeom prst="rect">
            <a:avLst/>
          </a:prstGeom>
        </p:spPr>
      </p:pic>
      <p:sp>
        <p:nvSpPr>
          <p:cNvPr id="7" name="TextBox 6" descr="سایت ضیاءالصالحین" title="سایت ضیاءالصالحین"/>
          <p:cNvSpPr txBox="1"/>
          <p:nvPr/>
        </p:nvSpPr>
        <p:spPr>
          <a:xfrm>
            <a:off x="6999087" y="2202418"/>
            <a:ext cx="2160240" cy="369332"/>
          </a:xfrm>
          <a:prstGeom prst="rect">
            <a:avLst/>
          </a:prstGeom>
          <a:noFill/>
        </p:spPr>
        <p:txBody>
          <a:bodyPr wrap="square" rtlCol="1">
            <a:spAutoFit/>
          </a:bodyPr>
          <a:lstStyle/>
          <a:p>
            <a:pPr algn="ctr"/>
            <a:r>
              <a:rPr lang="en-US" dirty="0" smtClean="0">
                <a:hlinkClick r:id="rId6"/>
              </a:rPr>
              <a:t>www.ziaossalehin.ir</a:t>
            </a:r>
            <a:endParaRPr lang="fa-IR" dirty="0"/>
          </a:p>
        </p:txBody>
      </p:sp>
    </p:spTree>
    <p:extLst>
      <p:ext uri="{BB962C8B-B14F-4D97-AF65-F5344CB8AC3E}">
        <p14:creationId xmlns:p14="http://schemas.microsoft.com/office/powerpoint/2010/main" val="229952280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88" y="-92546"/>
            <a:ext cx="8829624" cy="5236047"/>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317401998"/>
              </p:ext>
            </p:extLst>
          </p:nvPr>
        </p:nvGraphicFramePr>
        <p:xfrm>
          <a:off x="683568" y="449188"/>
          <a:ext cx="75438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9832" y="2801907"/>
            <a:ext cx="1502724" cy="2002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rot="20118796">
            <a:off x="1691680" y="811886"/>
            <a:ext cx="1008112" cy="369332"/>
          </a:xfrm>
          <a:prstGeom prst="rect">
            <a:avLst/>
          </a:prstGeom>
          <a:noFill/>
        </p:spPr>
        <p:txBody>
          <a:bodyPr wrap="square" rtlCol="0">
            <a:spAutoFit/>
          </a:bodyPr>
          <a:lstStyle/>
          <a:p>
            <a:r>
              <a:rPr lang="fa-IR" dirty="0" smtClean="0">
                <a:solidFill>
                  <a:srgbClr val="FF0000"/>
                </a:solidFill>
                <a:cs typeface="B Titr" panose="00000700000000000000" pitchFamily="2" charset="-78"/>
              </a:rPr>
              <a:t>کلیشه اول</a:t>
            </a:r>
            <a:endParaRPr lang="en-US" dirty="0">
              <a:solidFill>
                <a:srgbClr val="FF0000"/>
              </a:solidFill>
              <a:cs typeface="B Titr" panose="00000700000000000000" pitchFamily="2" charset="-78"/>
            </a:endParaRPr>
          </a:p>
        </p:txBody>
      </p:sp>
      <p:sp>
        <p:nvSpPr>
          <p:cNvPr id="8" name="TextBox 7"/>
          <p:cNvSpPr txBox="1"/>
          <p:nvPr/>
        </p:nvSpPr>
        <p:spPr>
          <a:xfrm rot="1516945">
            <a:off x="6155966" y="915567"/>
            <a:ext cx="1651139" cy="369332"/>
          </a:xfrm>
          <a:prstGeom prst="rect">
            <a:avLst/>
          </a:prstGeom>
          <a:noFill/>
        </p:spPr>
        <p:txBody>
          <a:bodyPr wrap="square" rtlCol="0">
            <a:spAutoFit/>
          </a:bodyPr>
          <a:lstStyle/>
          <a:p>
            <a:r>
              <a:rPr lang="fa-IR" dirty="0" smtClean="0">
                <a:solidFill>
                  <a:srgbClr val="002060"/>
                </a:solidFill>
                <a:cs typeface="B Titr" panose="00000700000000000000" pitchFamily="2" charset="-78"/>
              </a:rPr>
              <a:t>تصویر شکل گرفته </a:t>
            </a:r>
            <a:endParaRPr lang="en-US" dirty="0">
              <a:solidFill>
                <a:srgbClr val="002060"/>
              </a:solidFill>
              <a:cs typeface="B Titr" panose="00000700000000000000" pitchFamily="2" charset="-78"/>
            </a:endParaRPr>
          </a:p>
        </p:txBody>
      </p:sp>
      <p:sp>
        <p:nvSpPr>
          <p:cNvPr id="9" name="TextBox 8"/>
          <p:cNvSpPr txBox="1"/>
          <p:nvPr/>
        </p:nvSpPr>
        <p:spPr>
          <a:xfrm>
            <a:off x="4139953" y="699542"/>
            <a:ext cx="1152127" cy="369332"/>
          </a:xfrm>
          <a:prstGeom prst="rect">
            <a:avLst/>
          </a:prstGeom>
          <a:noFill/>
        </p:spPr>
        <p:txBody>
          <a:bodyPr wrap="square" rtlCol="0">
            <a:spAutoFit/>
          </a:bodyPr>
          <a:lstStyle/>
          <a:p>
            <a:r>
              <a:rPr lang="fa-IR" dirty="0" smtClean="0">
                <a:solidFill>
                  <a:srgbClr val="FFFF00"/>
                </a:solidFill>
                <a:cs typeface="B Titr" panose="00000700000000000000" pitchFamily="2" charset="-78"/>
              </a:rPr>
              <a:t>کلیشه دوم</a:t>
            </a:r>
            <a:endParaRPr lang="en-US" dirty="0">
              <a:solidFill>
                <a:srgbClr val="FFFF00"/>
              </a:solidFill>
              <a:cs typeface="B Titr" panose="00000700000000000000" pitchFamily="2" charset="-78"/>
            </a:endParaRP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0700" y="2787774"/>
            <a:ext cx="171563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l="14150" r="30445"/>
          <a:stretch/>
        </p:blipFill>
        <p:spPr>
          <a:xfrm>
            <a:off x="3851920" y="2787774"/>
            <a:ext cx="1660341"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descr="سایت ضیاءالصالحین" title="سایت ضیاءالصالحین"/>
          <p:cNvSpPr txBox="1"/>
          <p:nvPr/>
        </p:nvSpPr>
        <p:spPr>
          <a:xfrm>
            <a:off x="-36512" y="52961"/>
            <a:ext cx="2160240" cy="369332"/>
          </a:xfrm>
          <a:prstGeom prst="rect">
            <a:avLst/>
          </a:prstGeom>
          <a:noFill/>
        </p:spPr>
        <p:txBody>
          <a:bodyPr wrap="square" rtlCol="1">
            <a:spAutoFit/>
          </a:bodyPr>
          <a:lstStyle/>
          <a:p>
            <a:pPr algn="ctr"/>
            <a:r>
              <a:rPr lang="en-US" dirty="0" smtClean="0">
                <a:hlinkClick r:id="rId12"/>
              </a:rPr>
              <a:t>www.ziaossalehin.ir</a:t>
            </a:r>
            <a:endParaRPr lang="fa-IR" dirty="0"/>
          </a:p>
        </p:txBody>
      </p:sp>
    </p:spTree>
    <p:extLst>
      <p:ext uri="{BB962C8B-B14F-4D97-AF65-F5344CB8AC3E}">
        <p14:creationId xmlns:p14="http://schemas.microsoft.com/office/powerpoint/2010/main" val="323466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376706D8-AA27-4EB4-8D58-57D6008A5AA3}"/>
                                            </p:graphicEl>
                                          </p:spTgt>
                                        </p:tgtEl>
                                        <p:attrNameLst>
                                          <p:attrName>style.visibility</p:attrName>
                                        </p:attrNameLst>
                                      </p:cBhvr>
                                      <p:to>
                                        <p:strVal val="visible"/>
                                      </p:to>
                                    </p:set>
                                    <p:anim calcmode="lin" valueType="num">
                                      <p:cBhvr additive="base">
                                        <p:cTn id="7" dur="500" fill="hold"/>
                                        <p:tgtEl>
                                          <p:spTgt spid="4">
                                            <p:graphicEl>
                                              <a:dgm id="{376706D8-AA27-4EB4-8D58-57D6008A5AA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376706D8-AA27-4EB4-8D58-57D6008A5AA3}"/>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graphicEl>
                                              <a:dgm id="{69A22850-00CB-4AFD-B77A-34C40338F676}"/>
                                            </p:graphicEl>
                                          </p:spTgt>
                                        </p:tgtEl>
                                        <p:attrNameLst>
                                          <p:attrName>style.visibility</p:attrName>
                                        </p:attrNameLst>
                                      </p:cBhvr>
                                      <p:to>
                                        <p:strVal val="visible"/>
                                      </p:to>
                                    </p:set>
                                    <p:anim calcmode="lin" valueType="num">
                                      <p:cBhvr additive="base">
                                        <p:cTn id="11" dur="500" fill="hold"/>
                                        <p:tgtEl>
                                          <p:spTgt spid="4">
                                            <p:graphicEl>
                                              <a:dgm id="{69A22850-00CB-4AFD-B77A-34C40338F676}"/>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graphicEl>
                                              <a:dgm id="{69A22850-00CB-4AFD-B77A-34C40338F676}"/>
                                            </p:graphic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A62A97AF-846D-46E6-A4E1-7C238E1F7E8D}"/>
                                            </p:graphicEl>
                                          </p:spTgt>
                                        </p:tgtEl>
                                        <p:attrNameLst>
                                          <p:attrName>style.visibility</p:attrName>
                                        </p:attrNameLst>
                                      </p:cBhvr>
                                      <p:to>
                                        <p:strVal val="visible"/>
                                      </p:to>
                                    </p:set>
                                    <p:anim calcmode="lin" valueType="num">
                                      <p:cBhvr additive="base">
                                        <p:cTn id="25" dur="500" fill="hold"/>
                                        <p:tgtEl>
                                          <p:spTgt spid="4">
                                            <p:graphicEl>
                                              <a:dgm id="{A62A97AF-846D-46E6-A4E1-7C238E1F7E8D}"/>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A62A97AF-846D-46E6-A4E1-7C238E1F7E8D}"/>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graphicEl>
                                              <a:dgm id="{6ABA8D40-6C70-46C7-9BA1-87EB221D0882}"/>
                                            </p:graphicEl>
                                          </p:spTgt>
                                        </p:tgtEl>
                                        <p:attrNameLst>
                                          <p:attrName>style.visibility</p:attrName>
                                        </p:attrNameLst>
                                      </p:cBhvr>
                                      <p:to>
                                        <p:strVal val="visible"/>
                                      </p:to>
                                    </p:set>
                                    <p:anim calcmode="lin" valueType="num">
                                      <p:cBhvr additive="base">
                                        <p:cTn id="29" dur="500" fill="hold"/>
                                        <p:tgtEl>
                                          <p:spTgt spid="4">
                                            <p:graphicEl>
                                              <a:dgm id="{6ABA8D40-6C70-46C7-9BA1-87EB221D0882}"/>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graphicEl>
                                              <a:dgm id="{6ABA8D40-6C70-46C7-9BA1-87EB221D0882}"/>
                                            </p:graphicEl>
                                          </p:spTgt>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dgm id="{D5DA5691-FC9D-43A3-AFC4-CBD5D2D1C12B}"/>
                                            </p:graphicEl>
                                          </p:spTgt>
                                        </p:tgtEl>
                                        <p:attrNameLst>
                                          <p:attrName>style.visibility</p:attrName>
                                        </p:attrNameLst>
                                      </p:cBhvr>
                                      <p:to>
                                        <p:strVal val="visible"/>
                                      </p:to>
                                    </p:set>
                                    <p:anim calcmode="lin" valueType="num">
                                      <p:cBhvr additive="base">
                                        <p:cTn id="43" dur="500" fill="hold"/>
                                        <p:tgtEl>
                                          <p:spTgt spid="4">
                                            <p:graphicEl>
                                              <a:dgm id="{D5DA5691-FC9D-43A3-AFC4-CBD5D2D1C12B}"/>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D5DA5691-FC9D-43A3-AFC4-CBD5D2D1C12B}"/>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
                                            <p:graphicEl>
                                              <a:dgm id="{640D7866-967F-4ED1-B806-6C7A1F868847}"/>
                                            </p:graphicEl>
                                          </p:spTgt>
                                        </p:tgtEl>
                                        <p:attrNameLst>
                                          <p:attrName>style.visibility</p:attrName>
                                        </p:attrNameLst>
                                      </p:cBhvr>
                                      <p:to>
                                        <p:strVal val="visible"/>
                                      </p:to>
                                    </p:set>
                                    <p:anim calcmode="lin" valueType="num">
                                      <p:cBhvr additive="base">
                                        <p:cTn id="47" dur="500" fill="hold"/>
                                        <p:tgtEl>
                                          <p:spTgt spid="4">
                                            <p:graphicEl>
                                              <a:dgm id="{640D7866-967F-4ED1-B806-6C7A1F868847}"/>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640D7866-967F-4ED1-B806-6C7A1F868847}"/>
                                            </p:graphicEl>
                                          </p:spTgt>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927412"/>
            <a:ext cx="5939825" cy="2508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318592" y="3507854"/>
            <a:ext cx="6781800" cy="912118"/>
          </a:xfrm>
        </p:spPr>
        <p:txBody>
          <a:bodyPr>
            <a:normAutofit/>
          </a:bodyPr>
          <a:lstStyle/>
          <a:p>
            <a:pPr algn="ctr"/>
            <a:r>
              <a:rPr lang="fa-IR" sz="4000" dirty="0" smtClean="0">
                <a:solidFill>
                  <a:schemeClr val="tx1">
                    <a:lumMod val="75000"/>
                    <a:lumOff val="25000"/>
                  </a:schemeClr>
                </a:solidFill>
                <a:effectLst>
                  <a:outerShdw blurRad="38100" dist="38100" dir="2700000" algn="tl">
                    <a:srgbClr val="000000">
                      <a:alpha val="43137"/>
                    </a:srgbClr>
                  </a:outerShdw>
                </a:effectLst>
                <a:cs typeface="B Titr" panose="00000700000000000000" pitchFamily="2" charset="-78"/>
              </a:rPr>
              <a:t>خودروهای سواری آلمانی</a:t>
            </a:r>
            <a:endParaRPr lang="en-US" sz="4000" dirty="0">
              <a:solidFill>
                <a:schemeClr val="tx1">
                  <a:lumMod val="75000"/>
                  <a:lumOff val="25000"/>
                </a:schemeClr>
              </a:solidFill>
              <a:effectLst>
                <a:outerShdw blurRad="38100" dist="38100" dir="2700000" algn="tl">
                  <a:srgbClr val="000000">
                    <a:alpha val="43137"/>
                  </a:srgbClr>
                </a:outerShdw>
              </a:effectLst>
              <a:cs typeface="B Titr" panose="00000700000000000000" pitchFamily="2" charset="-78"/>
            </a:endParaRPr>
          </a:p>
        </p:txBody>
      </p:sp>
      <p:sp>
        <p:nvSpPr>
          <p:cNvPr id="4" name="Rectangle 3"/>
          <p:cNvSpPr/>
          <p:nvPr/>
        </p:nvSpPr>
        <p:spPr>
          <a:xfrm>
            <a:off x="2447431" y="-92546"/>
            <a:ext cx="4172937" cy="369332"/>
          </a:xfrm>
          <a:prstGeom prst="rect">
            <a:avLst/>
          </a:prstGeom>
        </p:spPr>
        <p:txBody>
          <a:bodyPr wrap="none">
            <a:spAutoFit/>
          </a:bodyPr>
          <a:lstStyle/>
          <a:p>
            <a:pPr algn="ctr" rtl="1"/>
            <a:r>
              <a:rPr lang="fa-IR" b="1" dirty="0">
                <a:solidFill>
                  <a:srgbClr val="FFC000"/>
                </a:solidFill>
                <a:cs typeface="B Mitra" panose="00000400000000000000" pitchFamily="2" charset="-78"/>
              </a:rPr>
              <a:t>کتاب تفکر و سواد رسانه ای پایه دهم – درس پنجم</a:t>
            </a:r>
            <a:endParaRPr lang="en-US" b="1" dirty="0">
              <a:solidFill>
                <a:srgbClr val="FFC000"/>
              </a:solidFill>
              <a:cs typeface="B Mitra" panose="00000400000000000000" pitchFamily="2" charset="-78"/>
            </a:endParaRPr>
          </a:p>
        </p:txBody>
      </p:sp>
      <p:sp>
        <p:nvSpPr>
          <p:cNvPr id="7" name="TextBox 6"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53170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2451" y="987574"/>
            <a:ext cx="5322895" cy="2305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187624" y="3219822"/>
            <a:ext cx="6781800" cy="1200150"/>
          </a:xfrm>
        </p:spPr>
        <p:txBody>
          <a:bodyPr/>
          <a:lstStyle/>
          <a:p>
            <a:pPr algn="ctr"/>
            <a:r>
              <a:rPr lang="fa-IR" dirty="0" smtClean="0">
                <a:solidFill>
                  <a:srgbClr val="FF0000"/>
                </a:solidFill>
                <a:cs typeface="B Titr" panose="00000700000000000000" pitchFamily="2" charset="-78"/>
              </a:rPr>
              <a:t>جنس چینی</a:t>
            </a:r>
            <a:endParaRPr lang="en-US" dirty="0">
              <a:solidFill>
                <a:srgbClr val="FF0000"/>
              </a:solidFill>
              <a:cs typeface="B Titr" panose="00000700000000000000" pitchFamily="2" charset="-78"/>
            </a:endParaRPr>
          </a:p>
        </p:txBody>
      </p:sp>
      <p:sp>
        <p:nvSpPr>
          <p:cNvPr id="5" name="Rectangle 4"/>
          <p:cNvSpPr/>
          <p:nvPr/>
        </p:nvSpPr>
        <p:spPr>
          <a:xfrm>
            <a:off x="2447431" y="-92546"/>
            <a:ext cx="4172937" cy="369332"/>
          </a:xfrm>
          <a:prstGeom prst="rect">
            <a:avLst/>
          </a:prstGeom>
        </p:spPr>
        <p:txBody>
          <a:bodyPr wrap="none">
            <a:spAutoFit/>
          </a:bodyPr>
          <a:lstStyle/>
          <a:p>
            <a:pPr algn="ctr" rtl="1"/>
            <a:r>
              <a:rPr lang="fa-IR" b="1" dirty="0">
                <a:solidFill>
                  <a:srgbClr val="FFC000"/>
                </a:solidFill>
                <a:cs typeface="B Mitra" panose="00000400000000000000" pitchFamily="2" charset="-78"/>
              </a:rPr>
              <a:t>کتاب تفکر و سواد رسانه ای پایه دهم – درس پنجم</a:t>
            </a:r>
            <a:endParaRPr lang="en-US" b="1" dirty="0">
              <a:solidFill>
                <a:srgbClr val="FFC000"/>
              </a:solidFill>
              <a:cs typeface="B Mitra" panose="00000400000000000000" pitchFamily="2" charset="-78"/>
            </a:endParaRPr>
          </a:p>
        </p:txBody>
      </p:sp>
      <p:sp>
        <p:nvSpPr>
          <p:cNvPr id="7" name="TextBox 6"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355500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1006" y="514350"/>
            <a:ext cx="3885787"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187624" y="3291830"/>
            <a:ext cx="6781800" cy="1200150"/>
          </a:xfrm>
        </p:spPr>
        <p:txBody>
          <a:bodyPr/>
          <a:lstStyle/>
          <a:p>
            <a:pPr algn="ctr"/>
            <a:r>
              <a:rPr lang="fa-IR" dirty="0" smtClean="0">
                <a:solidFill>
                  <a:srgbClr val="0070C0"/>
                </a:solidFill>
                <a:effectLst>
                  <a:outerShdw blurRad="38100" dist="38100" dir="2700000" algn="tl">
                    <a:srgbClr val="000000">
                      <a:alpha val="43137"/>
                    </a:srgbClr>
                  </a:outerShdw>
                </a:effectLst>
                <a:cs typeface="B Titr" panose="00000700000000000000" pitchFamily="2" charset="-78"/>
              </a:rPr>
              <a:t>روسیه</a:t>
            </a:r>
            <a:endParaRPr lang="en-US" dirty="0">
              <a:solidFill>
                <a:srgbClr val="0070C0"/>
              </a:solidFill>
              <a:effectLst>
                <a:outerShdw blurRad="38100" dist="38100" dir="2700000" algn="tl">
                  <a:srgbClr val="000000">
                    <a:alpha val="43137"/>
                  </a:srgbClr>
                </a:outerShdw>
              </a:effectLst>
              <a:cs typeface="B Titr" panose="00000700000000000000" pitchFamily="2" charset="-78"/>
            </a:endParaRPr>
          </a:p>
        </p:txBody>
      </p:sp>
      <p:sp>
        <p:nvSpPr>
          <p:cNvPr id="5" name="Rectangle 4"/>
          <p:cNvSpPr/>
          <p:nvPr/>
        </p:nvSpPr>
        <p:spPr>
          <a:xfrm>
            <a:off x="2447431" y="-92546"/>
            <a:ext cx="4172937" cy="369332"/>
          </a:xfrm>
          <a:prstGeom prst="rect">
            <a:avLst/>
          </a:prstGeom>
        </p:spPr>
        <p:txBody>
          <a:bodyPr wrap="none">
            <a:spAutoFit/>
          </a:bodyPr>
          <a:lstStyle/>
          <a:p>
            <a:pPr algn="ctr" rtl="1"/>
            <a:r>
              <a:rPr lang="fa-IR" b="1" dirty="0">
                <a:solidFill>
                  <a:srgbClr val="FFC000"/>
                </a:solidFill>
                <a:cs typeface="B Mitra" panose="00000400000000000000" pitchFamily="2" charset="-78"/>
              </a:rPr>
              <a:t>کتاب تفکر و سواد رسانه ای پایه دهم – درس پنجم</a:t>
            </a:r>
            <a:endParaRPr lang="en-US" b="1" dirty="0">
              <a:solidFill>
                <a:srgbClr val="FFC000"/>
              </a:solidFill>
              <a:cs typeface="B Mitra" panose="00000400000000000000" pitchFamily="2" charset="-78"/>
            </a:endParaRPr>
          </a:p>
        </p:txBody>
      </p:sp>
      <p:sp>
        <p:nvSpPr>
          <p:cNvPr id="7" name="TextBox 6"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395947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0800" y="514350"/>
            <a:ext cx="3886200"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246584" y="3429000"/>
            <a:ext cx="6781800" cy="1200150"/>
          </a:xfrm>
        </p:spPr>
        <p:txBody>
          <a:bodyPr/>
          <a:lstStyle/>
          <a:p>
            <a:pPr algn="ctr"/>
            <a:r>
              <a:rPr lang="fa-IR" dirty="0" smtClean="0">
                <a:solidFill>
                  <a:srgbClr val="00B0F0"/>
                </a:solidFill>
                <a:cs typeface="B Titr" panose="00000700000000000000" pitchFamily="2" charset="-78"/>
              </a:rPr>
              <a:t>کارمند</a:t>
            </a:r>
            <a:endParaRPr lang="en-US" dirty="0">
              <a:solidFill>
                <a:srgbClr val="00B0F0"/>
              </a:solidFill>
              <a:cs typeface="B Titr" panose="00000700000000000000" pitchFamily="2" charset="-78"/>
            </a:endParaRPr>
          </a:p>
        </p:txBody>
      </p:sp>
      <p:sp>
        <p:nvSpPr>
          <p:cNvPr id="5" name="Rectangle 4"/>
          <p:cNvSpPr/>
          <p:nvPr/>
        </p:nvSpPr>
        <p:spPr>
          <a:xfrm>
            <a:off x="2447431" y="-92546"/>
            <a:ext cx="4172937" cy="369332"/>
          </a:xfrm>
          <a:prstGeom prst="rect">
            <a:avLst/>
          </a:prstGeom>
        </p:spPr>
        <p:txBody>
          <a:bodyPr wrap="none">
            <a:spAutoFit/>
          </a:bodyPr>
          <a:lstStyle/>
          <a:p>
            <a:pPr algn="ctr" rtl="1"/>
            <a:r>
              <a:rPr lang="fa-IR" b="1" dirty="0">
                <a:solidFill>
                  <a:srgbClr val="FFC000"/>
                </a:solidFill>
                <a:cs typeface="B Mitra" panose="00000400000000000000" pitchFamily="2" charset="-78"/>
              </a:rPr>
              <a:t>کتاب تفکر و سواد رسانه ای پایه دهم – درس پنجم</a:t>
            </a:r>
            <a:endParaRPr lang="en-US" b="1" dirty="0">
              <a:solidFill>
                <a:srgbClr val="FFC000"/>
              </a:solidFill>
              <a:cs typeface="B Mitra" panose="00000400000000000000" pitchFamily="2" charset="-78"/>
            </a:endParaRPr>
          </a:p>
        </p:txBody>
      </p:sp>
      <p:sp>
        <p:nvSpPr>
          <p:cNvPr id="7" name="TextBox 6"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147098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83518"/>
            <a:ext cx="8136904" cy="720080"/>
          </a:xfrm>
        </p:spPr>
        <p:txBody>
          <a:bodyPr>
            <a:noAutofit/>
          </a:bodyPr>
          <a:lstStyle/>
          <a:p>
            <a:pPr algn="ctr" rtl="1"/>
            <a:r>
              <a:rPr lang="fa-IR" sz="4000" dirty="0" smtClean="0">
                <a:solidFill>
                  <a:srgbClr val="00B050"/>
                </a:solidFill>
                <a:cs typeface="B Mitra" panose="00000400000000000000" pitchFamily="2" charset="-78"/>
              </a:rPr>
              <a:t>آیا کلیشه تمام واقعیت یک پدیده را به تصویر می کشد؟</a:t>
            </a:r>
            <a:endParaRPr lang="en-US" sz="4000" dirty="0">
              <a:solidFill>
                <a:srgbClr val="00B050"/>
              </a:solidFill>
              <a:cs typeface="B Mitra" panose="00000400000000000000" pitchFamily="2" charset="-78"/>
            </a:endParaRPr>
          </a:p>
        </p:txBody>
      </p:sp>
      <p:sp>
        <p:nvSpPr>
          <p:cNvPr id="5" name="Rectangle 4"/>
          <p:cNvSpPr/>
          <p:nvPr/>
        </p:nvSpPr>
        <p:spPr>
          <a:xfrm>
            <a:off x="2447431" y="-92546"/>
            <a:ext cx="4172937" cy="369332"/>
          </a:xfrm>
          <a:prstGeom prst="rect">
            <a:avLst/>
          </a:prstGeom>
        </p:spPr>
        <p:txBody>
          <a:bodyPr wrap="none">
            <a:spAutoFit/>
          </a:bodyPr>
          <a:lstStyle/>
          <a:p>
            <a:pPr algn="ctr" rtl="1"/>
            <a:r>
              <a:rPr lang="fa-IR" b="1" dirty="0">
                <a:solidFill>
                  <a:srgbClr val="FFC000"/>
                </a:solidFill>
                <a:cs typeface="B Mitra" panose="00000400000000000000" pitchFamily="2" charset="-78"/>
              </a:rPr>
              <a:t>کتاب تفکر و سواد رسانه ای پایه دهم – درس پنجم</a:t>
            </a:r>
            <a:endParaRPr lang="en-US" b="1" dirty="0">
              <a:solidFill>
                <a:srgbClr val="FFC000"/>
              </a:solidFill>
              <a:cs typeface="B Mitra"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627" y="1248755"/>
            <a:ext cx="3945515" cy="2979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tretch>
            <a:fillRect/>
          </a:stretch>
        </p:blipFill>
        <p:spPr>
          <a:xfrm>
            <a:off x="539552" y="1275606"/>
            <a:ext cx="3456384" cy="297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6"/>
              </a:rPr>
              <a:t>www.ziaossalehin.ir</a:t>
            </a:r>
            <a:endParaRPr lang="fa-IR" dirty="0"/>
          </a:p>
        </p:txBody>
      </p:sp>
    </p:spTree>
    <p:extLst>
      <p:ext uri="{BB962C8B-B14F-4D97-AF65-F5344CB8AC3E}">
        <p14:creationId xmlns:p14="http://schemas.microsoft.com/office/powerpoint/2010/main" val="1113613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1491630"/>
            <a:ext cx="1440160" cy="864096"/>
          </a:xfrm>
        </p:spPr>
        <p:txBody>
          <a:bodyPr>
            <a:normAutofit/>
          </a:bodyPr>
          <a:lstStyle/>
          <a:p>
            <a:pPr algn="ctr" rtl="1"/>
            <a:r>
              <a:rPr lang="fa-IR" sz="4000" dirty="0" smtClean="0">
                <a:solidFill>
                  <a:srgbClr val="00B050"/>
                </a:solidFill>
                <a:effectLst>
                  <a:outerShdw blurRad="38100" dist="38100" dir="2700000" algn="tl">
                    <a:srgbClr val="000000">
                      <a:alpha val="43137"/>
                    </a:srgbClr>
                  </a:outerShdw>
                </a:effectLst>
                <a:cs typeface="B Titr" panose="00000700000000000000" pitchFamily="2" charset="-78"/>
              </a:rPr>
              <a:t>ایران؟</a:t>
            </a:r>
            <a:endParaRPr lang="en-US" sz="4000" dirty="0">
              <a:solidFill>
                <a:srgbClr val="00B050"/>
              </a:solidFill>
              <a:effectLst>
                <a:outerShdw blurRad="38100" dist="38100" dir="2700000" algn="tl">
                  <a:srgbClr val="000000">
                    <a:alpha val="43137"/>
                  </a:srgbClr>
                </a:outerShdw>
              </a:effectLst>
              <a:cs typeface="B Titr" panose="00000700000000000000" pitchFamily="2" charset="-78"/>
            </a:endParaRPr>
          </a:p>
        </p:txBody>
      </p:sp>
      <p:graphicFrame>
        <p:nvGraphicFramePr>
          <p:cNvPr id="4" name="Diagram 3"/>
          <p:cNvGraphicFramePr/>
          <p:nvPr>
            <p:extLst>
              <p:ext uri="{D42A27DB-BD31-4B8C-83A1-F6EECF244321}">
                <p14:modId xmlns:p14="http://schemas.microsoft.com/office/powerpoint/2010/main" val="2776724592"/>
              </p:ext>
            </p:extLst>
          </p:nvPr>
        </p:nvGraphicFramePr>
        <p:xfrm>
          <a:off x="899592" y="3003798"/>
          <a:ext cx="3240360"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497506266"/>
              </p:ext>
            </p:extLst>
          </p:nvPr>
        </p:nvGraphicFramePr>
        <p:xfrm>
          <a:off x="5220072" y="1707654"/>
          <a:ext cx="3240360"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4038190356"/>
              </p:ext>
            </p:extLst>
          </p:nvPr>
        </p:nvGraphicFramePr>
        <p:xfrm>
          <a:off x="611560" y="1707654"/>
          <a:ext cx="3240360"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627748996"/>
              </p:ext>
            </p:extLst>
          </p:nvPr>
        </p:nvGraphicFramePr>
        <p:xfrm>
          <a:off x="395536" y="339502"/>
          <a:ext cx="3240360"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Diagram 7"/>
          <p:cNvGraphicFramePr/>
          <p:nvPr>
            <p:extLst>
              <p:ext uri="{D42A27DB-BD31-4B8C-83A1-F6EECF244321}">
                <p14:modId xmlns:p14="http://schemas.microsoft.com/office/powerpoint/2010/main" val="3032406533"/>
              </p:ext>
            </p:extLst>
          </p:nvPr>
        </p:nvGraphicFramePr>
        <p:xfrm>
          <a:off x="4932040" y="3003798"/>
          <a:ext cx="3240360" cy="15121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9" name="Diagram 8"/>
          <p:cNvGraphicFramePr/>
          <p:nvPr>
            <p:extLst>
              <p:ext uri="{D42A27DB-BD31-4B8C-83A1-F6EECF244321}">
                <p14:modId xmlns:p14="http://schemas.microsoft.com/office/powerpoint/2010/main" val="3403756924"/>
              </p:ext>
            </p:extLst>
          </p:nvPr>
        </p:nvGraphicFramePr>
        <p:xfrm>
          <a:off x="5436096" y="339502"/>
          <a:ext cx="3240360" cy="151216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0" name="Rectangle 9"/>
          <p:cNvSpPr/>
          <p:nvPr/>
        </p:nvSpPr>
        <p:spPr>
          <a:xfrm>
            <a:off x="2447431" y="-92546"/>
            <a:ext cx="4172937" cy="369332"/>
          </a:xfrm>
          <a:prstGeom prst="rect">
            <a:avLst/>
          </a:prstGeom>
        </p:spPr>
        <p:txBody>
          <a:bodyPr wrap="none">
            <a:spAutoFit/>
          </a:bodyPr>
          <a:lstStyle/>
          <a:p>
            <a:pPr algn="ctr" rtl="1"/>
            <a:r>
              <a:rPr lang="fa-IR" b="1" dirty="0">
                <a:solidFill>
                  <a:srgbClr val="FFC000"/>
                </a:solidFill>
                <a:cs typeface="B Mitra" panose="00000400000000000000" pitchFamily="2" charset="-78"/>
              </a:rPr>
              <a:t>کتاب تفکر و سواد رسانه ای پایه دهم – درس پنجم</a:t>
            </a:r>
            <a:endParaRPr lang="en-US" b="1" dirty="0">
              <a:solidFill>
                <a:srgbClr val="FFC000"/>
              </a:solidFill>
              <a:cs typeface="B Mitra" panose="00000400000000000000" pitchFamily="2" charset="-78"/>
            </a:endParaRPr>
          </a:p>
        </p:txBody>
      </p:sp>
      <p:sp>
        <p:nvSpPr>
          <p:cNvPr id="11" name="TextBox 10"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33"/>
              </a:rPr>
              <a:t>www.ziaossalehin.ir</a:t>
            </a:r>
            <a:endParaRPr lang="fa-IR" dirty="0"/>
          </a:p>
        </p:txBody>
      </p:sp>
    </p:spTree>
    <p:extLst>
      <p:ext uri="{BB962C8B-B14F-4D97-AF65-F5344CB8AC3E}">
        <p14:creationId xmlns:p14="http://schemas.microsoft.com/office/powerpoint/2010/main" val="2455993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09596EBC-AF95-4A73-8648-6BF487555E50}"/>
                                            </p:graphicEl>
                                          </p:spTgt>
                                        </p:tgtEl>
                                        <p:attrNameLst>
                                          <p:attrName>style.visibility</p:attrName>
                                        </p:attrNameLst>
                                      </p:cBhvr>
                                      <p:to>
                                        <p:strVal val="visible"/>
                                      </p:to>
                                    </p:set>
                                    <p:animEffect transition="in" filter="fade">
                                      <p:cBhvr>
                                        <p:cTn id="7" dur="1000"/>
                                        <p:tgtEl>
                                          <p:spTgt spid="9">
                                            <p:graphicEl>
                                              <a:dgm id="{09596EBC-AF95-4A73-8648-6BF487555E50}"/>
                                            </p:graphicEl>
                                          </p:spTgt>
                                        </p:tgtEl>
                                      </p:cBhvr>
                                    </p:animEffect>
                                    <p:anim calcmode="lin" valueType="num">
                                      <p:cBhvr>
                                        <p:cTn id="8" dur="1000" fill="hold"/>
                                        <p:tgtEl>
                                          <p:spTgt spid="9">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DC1B1FBD-3F5D-41EC-8169-06B786B031F8}"/>
                                            </p:graphicEl>
                                          </p:spTgt>
                                        </p:tgtEl>
                                        <p:attrNameLst>
                                          <p:attrName>style.visibility</p:attrName>
                                        </p:attrNameLst>
                                      </p:cBhvr>
                                      <p:to>
                                        <p:strVal val="visible"/>
                                      </p:to>
                                    </p:set>
                                    <p:animEffect transition="in" filter="fade">
                                      <p:cBhvr>
                                        <p:cTn id="14" dur="1000"/>
                                        <p:tgtEl>
                                          <p:spTgt spid="9">
                                            <p:graphicEl>
                                              <a:dgm id="{DC1B1FBD-3F5D-41EC-8169-06B786B031F8}"/>
                                            </p:graphicEl>
                                          </p:spTgt>
                                        </p:tgtEl>
                                      </p:cBhvr>
                                    </p:animEffect>
                                    <p:anim calcmode="lin" valueType="num">
                                      <p:cBhvr>
                                        <p:cTn id="15" dur="1000" fill="hold"/>
                                        <p:tgtEl>
                                          <p:spTgt spid="9">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09596EBC-AF95-4A73-8648-6BF487555E50}"/>
                                            </p:graphicEl>
                                          </p:spTgt>
                                        </p:tgtEl>
                                        <p:attrNameLst>
                                          <p:attrName>style.visibility</p:attrName>
                                        </p:attrNameLst>
                                      </p:cBhvr>
                                      <p:to>
                                        <p:strVal val="visible"/>
                                      </p:to>
                                    </p:set>
                                    <p:animEffect transition="in" filter="fade">
                                      <p:cBhvr>
                                        <p:cTn id="21" dur="1000"/>
                                        <p:tgtEl>
                                          <p:spTgt spid="7">
                                            <p:graphicEl>
                                              <a:dgm id="{09596EBC-AF95-4A73-8648-6BF487555E50}"/>
                                            </p:graphicEl>
                                          </p:spTgt>
                                        </p:tgtEl>
                                      </p:cBhvr>
                                    </p:animEffect>
                                    <p:anim calcmode="lin" valueType="num">
                                      <p:cBhvr>
                                        <p:cTn id="22" dur="1000" fill="hold"/>
                                        <p:tgtEl>
                                          <p:spTgt spid="7">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DC1B1FBD-3F5D-41EC-8169-06B786B031F8}"/>
                                            </p:graphicEl>
                                          </p:spTgt>
                                        </p:tgtEl>
                                        <p:attrNameLst>
                                          <p:attrName>style.visibility</p:attrName>
                                        </p:attrNameLst>
                                      </p:cBhvr>
                                      <p:to>
                                        <p:strVal val="visible"/>
                                      </p:to>
                                    </p:set>
                                    <p:animEffect transition="in" filter="fade">
                                      <p:cBhvr>
                                        <p:cTn id="28" dur="1000"/>
                                        <p:tgtEl>
                                          <p:spTgt spid="7">
                                            <p:graphicEl>
                                              <a:dgm id="{DC1B1FBD-3F5D-41EC-8169-06B786B031F8}"/>
                                            </p:graphicEl>
                                          </p:spTgt>
                                        </p:tgtEl>
                                      </p:cBhvr>
                                    </p:animEffect>
                                    <p:anim calcmode="lin" valueType="num">
                                      <p:cBhvr>
                                        <p:cTn id="29" dur="1000" fill="hold"/>
                                        <p:tgtEl>
                                          <p:spTgt spid="7">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09596EBC-AF95-4A73-8648-6BF487555E50}"/>
                                            </p:graphicEl>
                                          </p:spTgt>
                                        </p:tgtEl>
                                        <p:attrNameLst>
                                          <p:attrName>style.visibility</p:attrName>
                                        </p:attrNameLst>
                                      </p:cBhvr>
                                      <p:to>
                                        <p:strVal val="visible"/>
                                      </p:to>
                                    </p:set>
                                    <p:animEffect transition="in" filter="fade">
                                      <p:cBhvr>
                                        <p:cTn id="35" dur="1000"/>
                                        <p:tgtEl>
                                          <p:spTgt spid="5">
                                            <p:graphicEl>
                                              <a:dgm id="{09596EBC-AF95-4A73-8648-6BF487555E50}"/>
                                            </p:graphicEl>
                                          </p:spTgt>
                                        </p:tgtEl>
                                      </p:cBhvr>
                                    </p:animEffect>
                                    <p:anim calcmode="lin" valueType="num">
                                      <p:cBhvr>
                                        <p:cTn id="36" dur="1000" fill="hold"/>
                                        <p:tgtEl>
                                          <p:spTgt spid="5">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dgm id="{DC1B1FBD-3F5D-41EC-8169-06B786B031F8}"/>
                                            </p:graphicEl>
                                          </p:spTgt>
                                        </p:tgtEl>
                                        <p:attrNameLst>
                                          <p:attrName>style.visibility</p:attrName>
                                        </p:attrNameLst>
                                      </p:cBhvr>
                                      <p:to>
                                        <p:strVal val="visible"/>
                                      </p:to>
                                    </p:set>
                                    <p:animEffect transition="in" filter="fade">
                                      <p:cBhvr>
                                        <p:cTn id="42" dur="1000"/>
                                        <p:tgtEl>
                                          <p:spTgt spid="5">
                                            <p:graphicEl>
                                              <a:dgm id="{DC1B1FBD-3F5D-41EC-8169-06B786B031F8}"/>
                                            </p:graphicEl>
                                          </p:spTgt>
                                        </p:tgtEl>
                                      </p:cBhvr>
                                    </p:animEffect>
                                    <p:anim calcmode="lin" valueType="num">
                                      <p:cBhvr>
                                        <p:cTn id="43" dur="1000" fill="hold"/>
                                        <p:tgtEl>
                                          <p:spTgt spid="5">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dgm id="{09596EBC-AF95-4A73-8648-6BF487555E50}"/>
                                            </p:graphicEl>
                                          </p:spTgt>
                                        </p:tgtEl>
                                        <p:attrNameLst>
                                          <p:attrName>style.visibility</p:attrName>
                                        </p:attrNameLst>
                                      </p:cBhvr>
                                      <p:to>
                                        <p:strVal val="visible"/>
                                      </p:to>
                                    </p:set>
                                    <p:animEffect transition="in" filter="fade">
                                      <p:cBhvr>
                                        <p:cTn id="49" dur="1000"/>
                                        <p:tgtEl>
                                          <p:spTgt spid="6">
                                            <p:graphicEl>
                                              <a:dgm id="{09596EBC-AF95-4A73-8648-6BF487555E50}"/>
                                            </p:graphicEl>
                                          </p:spTgt>
                                        </p:tgtEl>
                                      </p:cBhvr>
                                    </p:animEffect>
                                    <p:anim calcmode="lin" valueType="num">
                                      <p:cBhvr>
                                        <p:cTn id="50" dur="1000" fill="hold"/>
                                        <p:tgtEl>
                                          <p:spTgt spid="6">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graphicEl>
                                              <a:dgm id="{DC1B1FBD-3F5D-41EC-8169-06B786B031F8}"/>
                                            </p:graphicEl>
                                          </p:spTgt>
                                        </p:tgtEl>
                                        <p:attrNameLst>
                                          <p:attrName>style.visibility</p:attrName>
                                        </p:attrNameLst>
                                      </p:cBhvr>
                                      <p:to>
                                        <p:strVal val="visible"/>
                                      </p:to>
                                    </p:set>
                                    <p:animEffect transition="in" filter="fade">
                                      <p:cBhvr>
                                        <p:cTn id="56" dur="1000"/>
                                        <p:tgtEl>
                                          <p:spTgt spid="6">
                                            <p:graphicEl>
                                              <a:dgm id="{DC1B1FBD-3F5D-41EC-8169-06B786B031F8}"/>
                                            </p:graphicEl>
                                          </p:spTgt>
                                        </p:tgtEl>
                                      </p:cBhvr>
                                    </p:animEffect>
                                    <p:anim calcmode="lin" valueType="num">
                                      <p:cBhvr>
                                        <p:cTn id="57" dur="1000" fill="hold"/>
                                        <p:tgtEl>
                                          <p:spTgt spid="6">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58" dur="1000" fill="hold"/>
                                        <p:tgtEl>
                                          <p:spTgt spid="6">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graphicEl>
                                              <a:dgm id="{09596EBC-AF95-4A73-8648-6BF487555E50}"/>
                                            </p:graphicEl>
                                          </p:spTgt>
                                        </p:tgtEl>
                                        <p:attrNameLst>
                                          <p:attrName>style.visibility</p:attrName>
                                        </p:attrNameLst>
                                      </p:cBhvr>
                                      <p:to>
                                        <p:strVal val="visible"/>
                                      </p:to>
                                    </p:set>
                                    <p:animEffect transition="in" filter="fade">
                                      <p:cBhvr>
                                        <p:cTn id="63" dur="1000"/>
                                        <p:tgtEl>
                                          <p:spTgt spid="8">
                                            <p:graphicEl>
                                              <a:dgm id="{09596EBC-AF95-4A73-8648-6BF487555E50}"/>
                                            </p:graphicEl>
                                          </p:spTgt>
                                        </p:tgtEl>
                                      </p:cBhvr>
                                    </p:animEffect>
                                    <p:anim calcmode="lin" valueType="num">
                                      <p:cBhvr>
                                        <p:cTn id="64" dur="1000" fill="hold"/>
                                        <p:tgtEl>
                                          <p:spTgt spid="8">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65" dur="1000" fill="hold"/>
                                        <p:tgtEl>
                                          <p:spTgt spid="8">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graphicEl>
                                              <a:dgm id="{DC1B1FBD-3F5D-41EC-8169-06B786B031F8}"/>
                                            </p:graphicEl>
                                          </p:spTgt>
                                        </p:tgtEl>
                                        <p:attrNameLst>
                                          <p:attrName>style.visibility</p:attrName>
                                        </p:attrNameLst>
                                      </p:cBhvr>
                                      <p:to>
                                        <p:strVal val="visible"/>
                                      </p:to>
                                    </p:set>
                                    <p:animEffect transition="in" filter="fade">
                                      <p:cBhvr>
                                        <p:cTn id="70" dur="1000"/>
                                        <p:tgtEl>
                                          <p:spTgt spid="8">
                                            <p:graphicEl>
                                              <a:dgm id="{DC1B1FBD-3F5D-41EC-8169-06B786B031F8}"/>
                                            </p:graphicEl>
                                          </p:spTgt>
                                        </p:tgtEl>
                                      </p:cBhvr>
                                    </p:animEffect>
                                    <p:anim calcmode="lin" valueType="num">
                                      <p:cBhvr>
                                        <p:cTn id="71" dur="1000" fill="hold"/>
                                        <p:tgtEl>
                                          <p:spTgt spid="8">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72" dur="1000" fill="hold"/>
                                        <p:tgtEl>
                                          <p:spTgt spid="8">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graphicEl>
                                              <a:dgm id="{09596EBC-AF95-4A73-8648-6BF487555E50}"/>
                                            </p:graphicEl>
                                          </p:spTgt>
                                        </p:tgtEl>
                                        <p:attrNameLst>
                                          <p:attrName>style.visibility</p:attrName>
                                        </p:attrNameLst>
                                      </p:cBhvr>
                                      <p:to>
                                        <p:strVal val="visible"/>
                                      </p:to>
                                    </p:set>
                                    <p:animEffect transition="in" filter="fade">
                                      <p:cBhvr>
                                        <p:cTn id="77" dur="1000"/>
                                        <p:tgtEl>
                                          <p:spTgt spid="4">
                                            <p:graphicEl>
                                              <a:dgm id="{09596EBC-AF95-4A73-8648-6BF487555E50}"/>
                                            </p:graphicEl>
                                          </p:spTgt>
                                        </p:tgtEl>
                                      </p:cBhvr>
                                    </p:animEffect>
                                    <p:anim calcmode="lin" valueType="num">
                                      <p:cBhvr>
                                        <p:cTn id="78" dur="1000" fill="hold"/>
                                        <p:tgtEl>
                                          <p:spTgt spid="4">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graphicEl>
                                              <a:dgm id="{DC1B1FBD-3F5D-41EC-8169-06B786B031F8}"/>
                                            </p:graphicEl>
                                          </p:spTgt>
                                        </p:tgtEl>
                                        <p:attrNameLst>
                                          <p:attrName>style.visibility</p:attrName>
                                        </p:attrNameLst>
                                      </p:cBhvr>
                                      <p:to>
                                        <p:strVal val="visible"/>
                                      </p:to>
                                    </p:set>
                                    <p:animEffect transition="in" filter="fade">
                                      <p:cBhvr>
                                        <p:cTn id="84" dur="1000"/>
                                        <p:tgtEl>
                                          <p:spTgt spid="4">
                                            <p:graphicEl>
                                              <a:dgm id="{DC1B1FBD-3F5D-41EC-8169-06B786B031F8}"/>
                                            </p:graphicEl>
                                          </p:spTgt>
                                        </p:tgtEl>
                                      </p:cBhvr>
                                    </p:animEffect>
                                    <p:anim calcmode="lin" valueType="num">
                                      <p:cBhvr>
                                        <p:cTn id="85" dur="1000" fill="hold"/>
                                        <p:tgtEl>
                                          <p:spTgt spid="4">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Graphic spid="6" grpId="0">
        <p:bldSub>
          <a:bldDgm bld="one"/>
        </p:bldSub>
      </p:bldGraphic>
      <p:bldGraphic spid="7" grpId="0">
        <p:bldSub>
          <a:bldDgm bld="one"/>
        </p:bldSub>
      </p:bldGraphic>
      <p:bldGraphic spid="8" grpId="0">
        <p:bldSub>
          <a:bldDgm bld="one"/>
        </p:bldSub>
      </p:bldGraphic>
      <p:bldGraphic spid="9"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524594"/>
            <a:ext cx="9180512" cy="5806729"/>
          </a:xfrm>
        </p:spPr>
      </p:pic>
      <p:sp>
        <p:nvSpPr>
          <p:cNvPr id="2" name="Title 1"/>
          <p:cNvSpPr>
            <a:spLocks noGrp="1"/>
          </p:cNvSpPr>
          <p:nvPr>
            <p:ph type="title"/>
          </p:nvPr>
        </p:nvSpPr>
        <p:spPr>
          <a:xfrm>
            <a:off x="1331640" y="493480"/>
            <a:ext cx="3168352" cy="854134"/>
          </a:xfrm>
        </p:spPr>
        <p:txBody>
          <a:bodyPr>
            <a:noAutofit/>
          </a:bodyPr>
          <a:lstStyle/>
          <a:p>
            <a:r>
              <a:rPr lang="fa-IR" sz="4000" dirty="0" smtClean="0">
                <a:solidFill>
                  <a:srgbClr val="00B050"/>
                </a:solidFill>
                <a:effectLst>
                  <a:outerShdw blurRad="38100" dist="38100" dir="2700000" algn="tl">
                    <a:srgbClr val="000000">
                      <a:alpha val="43137"/>
                    </a:srgbClr>
                  </a:outerShdw>
                </a:effectLst>
                <a:cs typeface="B Titr" panose="00000700000000000000" pitchFamily="2" charset="-78"/>
              </a:rPr>
              <a:t>پایان درس پنجم</a:t>
            </a:r>
            <a:endParaRPr lang="en-US" sz="4000" dirty="0">
              <a:solidFill>
                <a:srgbClr val="00B050"/>
              </a:solidFill>
              <a:effectLst>
                <a:outerShdw blurRad="38100" dist="38100" dir="2700000" algn="tl">
                  <a:srgbClr val="000000">
                    <a:alpha val="43137"/>
                  </a:srgbClr>
                </a:outerShdw>
              </a:effectLst>
              <a:cs typeface="B Titr" panose="00000700000000000000" pitchFamily="2" charset="-78"/>
            </a:endParaRPr>
          </a:p>
        </p:txBody>
      </p:sp>
      <p:sp>
        <p:nvSpPr>
          <p:cNvPr id="6" name="TextBox 5" descr="سایت ضیاءالصالحین" title="سایت ضیاءالصالحین"/>
          <p:cNvSpPr txBox="1"/>
          <p:nvPr/>
        </p:nvSpPr>
        <p:spPr>
          <a:xfrm>
            <a:off x="1331640" y="1376412"/>
            <a:ext cx="3024336"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578047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2571750"/>
            <a:ext cx="1440160" cy="864096"/>
          </a:xfrm>
        </p:spPr>
        <p:txBody>
          <a:bodyPr>
            <a:normAutofit fontScale="90000"/>
          </a:bodyPr>
          <a:lstStyle/>
          <a:p>
            <a:pPr algn="ctr" rtl="1"/>
            <a:r>
              <a:rPr lang="fa-IR" sz="4000" dirty="0" smtClean="0">
                <a:solidFill>
                  <a:srgbClr val="C00000"/>
                </a:solidFill>
                <a:effectLst>
                  <a:outerShdw blurRad="38100" dist="38100" dir="2700000" algn="tl">
                    <a:srgbClr val="000000">
                      <a:alpha val="43137"/>
                    </a:srgbClr>
                  </a:outerShdw>
                </a:effectLst>
                <a:cs typeface="B Titr" panose="00000700000000000000" pitchFamily="2" charset="-78"/>
              </a:rPr>
              <a:t>امریکا؟</a:t>
            </a:r>
            <a:endParaRPr lang="en-US" sz="4000" dirty="0">
              <a:solidFill>
                <a:srgbClr val="C00000"/>
              </a:solidFill>
              <a:effectLst>
                <a:outerShdw blurRad="38100" dist="38100" dir="2700000" algn="tl">
                  <a:srgbClr val="000000">
                    <a:alpha val="43137"/>
                  </a:srgbClr>
                </a:outerShdw>
              </a:effectLst>
              <a:cs typeface="B Titr" panose="00000700000000000000" pitchFamily="2" charset="-78"/>
            </a:endParaRPr>
          </a:p>
        </p:txBody>
      </p:sp>
      <p:graphicFrame>
        <p:nvGraphicFramePr>
          <p:cNvPr id="4" name="Diagram 3"/>
          <p:cNvGraphicFramePr/>
          <p:nvPr>
            <p:extLst>
              <p:ext uri="{D42A27DB-BD31-4B8C-83A1-F6EECF244321}">
                <p14:modId xmlns:p14="http://schemas.microsoft.com/office/powerpoint/2010/main" val="2587650391"/>
              </p:ext>
            </p:extLst>
          </p:nvPr>
        </p:nvGraphicFramePr>
        <p:xfrm>
          <a:off x="323528" y="3003798"/>
          <a:ext cx="3240360"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36820428"/>
              </p:ext>
            </p:extLst>
          </p:nvPr>
        </p:nvGraphicFramePr>
        <p:xfrm>
          <a:off x="5220072" y="1707654"/>
          <a:ext cx="3240360"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960353194"/>
              </p:ext>
            </p:extLst>
          </p:nvPr>
        </p:nvGraphicFramePr>
        <p:xfrm>
          <a:off x="611560" y="1707654"/>
          <a:ext cx="3240360"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1888373782"/>
              </p:ext>
            </p:extLst>
          </p:nvPr>
        </p:nvGraphicFramePr>
        <p:xfrm>
          <a:off x="827584" y="339502"/>
          <a:ext cx="3240360"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Diagram 7"/>
          <p:cNvGraphicFramePr/>
          <p:nvPr>
            <p:extLst>
              <p:ext uri="{D42A27DB-BD31-4B8C-83A1-F6EECF244321}">
                <p14:modId xmlns:p14="http://schemas.microsoft.com/office/powerpoint/2010/main" val="1569715543"/>
              </p:ext>
            </p:extLst>
          </p:nvPr>
        </p:nvGraphicFramePr>
        <p:xfrm>
          <a:off x="5508104" y="3003798"/>
          <a:ext cx="3240360" cy="15121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9" name="Diagram 8"/>
          <p:cNvGraphicFramePr/>
          <p:nvPr>
            <p:extLst>
              <p:ext uri="{D42A27DB-BD31-4B8C-83A1-F6EECF244321}">
                <p14:modId xmlns:p14="http://schemas.microsoft.com/office/powerpoint/2010/main" val="3583507262"/>
              </p:ext>
            </p:extLst>
          </p:nvPr>
        </p:nvGraphicFramePr>
        <p:xfrm>
          <a:off x="5004048" y="339502"/>
          <a:ext cx="3240360" cy="151216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0" name="Rectangle 9"/>
          <p:cNvSpPr/>
          <p:nvPr/>
        </p:nvSpPr>
        <p:spPr>
          <a:xfrm>
            <a:off x="2447431" y="-92546"/>
            <a:ext cx="4172937" cy="369332"/>
          </a:xfrm>
          <a:prstGeom prst="rect">
            <a:avLst/>
          </a:prstGeom>
        </p:spPr>
        <p:txBody>
          <a:bodyPr wrap="none">
            <a:spAutoFit/>
          </a:bodyPr>
          <a:lstStyle/>
          <a:p>
            <a:pPr algn="ctr" rtl="1"/>
            <a:r>
              <a:rPr lang="fa-IR" b="1" dirty="0">
                <a:solidFill>
                  <a:srgbClr val="FFC000"/>
                </a:solidFill>
                <a:cs typeface="B Mitra" panose="00000400000000000000" pitchFamily="2" charset="-78"/>
              </a:rPr>
              <a:t>کتاب تفکر و سواد رسانه ای پایه دهم – درس پنجم</a:t>
            </a:r>
            <a:endParaRPr lang="en-US" b="1" dirty="0">
              <a:solidFill>
                <a:srgbClr val="FFC000"/>
              </a:solidFill>
              <a:cs typeface="B Mitra" panose="00000400000000000000" pitchFamily="2" charset="-78"/>
            </a:endParaRPr>
          </a:p>
        </p:txBody>
      </p:sp>
      <p:sp>
        <p:nvSpPr>
          <p:cNvPr id="12" name="TextBox 11"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33"/>
              </a:rPr>
              <a:t>www.ziaossalehin.ir</a:t>
            </a:r>
            <a:endParaRPr lang="fa-IR" dirty="0"/>
          </a:p>
        </p:txBody>
      </p:sp>
    </p:spTree>
    <p:extLst>
      <p:ext uri="{BB962C8B-B14F-4D97-AF65-F5344CB8AC3E}">
        <p14:creationId xmlns:p14="http://schemas.microsoft.com/office/powerpoint/2010/main" val="2965956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09596EBC-AF95-4A73-8648-6BF487555E50}"/>
                                            </p:graphicEl>
                                          </p:spTgt>
                                        </p:tgtEl>
                                        <p:attrNameLst>
                                          <p:attrName>style.visibility</p:attrName>
                                        </p:attrNameLst>
                                      </p:cBhvr>
                                      <p:to>
                                        <p:strVal val="visible"/>
                                      </p:to>
                                    </p:set>
                                    <p:animEffect transition="in" filter="fade">
                                      <p:cBhvr>
                                        <p:cTn id="7" dur="1000"/>
                                        <p:tgtEl>
                                          <p:spTgt spid="7">
                                            <p:graphicEl>
                                              <a:dgm id="{09596EBC-AF95-4A73-8648-6BF487555E50}"/>
                                            </p:graphicEl>
                                          </p:spTgt>
                                        </p:tgtEl>
                                      </p:cBhvr>
                                    </p:animEffect>
                                    <p:anim calcmode="lin" valueType="num">
                                      <p:cBhvr>
                                        <p:cTn id="8" dur="1000" fill="hold"/>
                                        <p:tgtEl>
                                          <p:spTgt spid="7">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DC1B1FBD-3F5D-41EC-8169-06B786B031F8}"/>
                                            </p:graphicEl>
                                          </p:spTgt>
                                        </p:tgtEl>
                                        <p:attrNameLst>
                                          <p:attrName>style.visibility</p:attrName>
                                        </p:attrNameLst>
                                      </p:cBhvr>
                                      <p:to>
                                        <p:strVal val="visible"/>
                                      </p:to>
                                    </p:set>
                                    <p:animEffect transition="in" filter="fade">
                                      <p:cBhvr>
                                        <p:cTn id="14" dur="1000"/>
                                        <p:tgtEl>
                                          <p:spTgt spid="7">
                                            <p:graphicEl>
                                              <a:dgm id="{DC1B1FBD-3F5D-41EC-8169-06B786B031F8}"/>
                                            </p:graphicEl>
                                          </p:spTgt>
                                        </p:tgtEl>
                                      </p:cBhvr>
                                    </p:animEffect>
                                    <p:anim calcmode="lin" valueType="num">
                                      <p:cBhvr>
                                        <p:cTn id="15" dur="1000" fill="hold"/>
                                        <p:tgtEl>
                                          <p:spTgt spid="7">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09596EBC-AF95-4A73-8648-6BF487555E50}"/>
                                            </p:graphicEl>
                                          </p:spTgt>
                                        </p:tgtEl>
                                        <p:attrNameLst>
                                          <p:attrName>style.visibility</p:attrName>
                                        </p:attrNameLst>
                                      </p:cBhvr>
                                      <p:to>
                                        <p:strVal val="visible"/>
                                      </p:to>
                                    </p:set>
                                    <p:animEffect transition="in" filter="fade">
                                      <p:cBhvr>
                                        <p:cTn id="21" dur="1000"/>
                                        <p:tgtEl>
                                          <p:spTgt spid="9">
                                            <p:graphicEl>
                                              <a:dgm id="{09596EBC-AF95-4A73-8648-6BF487555E50}"/>
                                            </p:graphicEl>
                                          </p:spTgt>
                                        </p:tgtEl>
                                      </p:cBhvr>
                                    </p:animEffect>
                                    <p:anim calcmode="lin" valueType="num">
                                      <p:cBhvr>
                                        <p:cTn id="22" dur="1000" fill="hold"/>
                                        <p:tgtEl>
                                          <p:spTgt spid="9">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DC1B1FBD-3F5D-41EC-8169-06B786B031F8}"/>
                                            </p:graphicEl>
                                          </p:spTgt>
                                        </p:tgtEl>
                                        <p:attrNameLst>
                                          <p:attrName>style.visibility</p:attrName>
                                        </p:attrNameLst>
                                      </p:cBhvr>
                                      <p:to>
                                        <p:strVal val="visible"/>
                                      </p:to>
                                    </p:set>
                                    <p:animEffect transition="in" filter="fade">
                                      <p:cBhvr>
                                        <p:cTn id="28" dur="1000"/>
                                        <p:tgtEl>
                                          <p:spTgt spid="9">
                                            <p:graphicEl>
                                              <a:dgm id="{DC1B1FBD-3F5D-41EC-8169-06B786B031F8}"/>
                                            </p:graphicEl>
                                          </p:spTgt>
                                        </p:tgtEl>
                                      </p:cBhvr>
                                    </p:animEffect>
                                    <p:anim calcmode="lin" valueType="num">
                                      <p:cBhvr>
                                        <p:cTn id="29" dur="1000" fill="hold"/>
                                        <p:tgtEl>
                                          <p:spTgt spid="9">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09596EBC-AF95-4A73-8648-6BF487555E50}"/>
                                            </p:graphicEl>
                                          </p:spTgt>
                                        </p:tgtEl>
                                        <p:attrNameLst>
                                          <p:attrName>style.visibility</p:attrName>
                                        </p:attrNameLst>
                                      </p:cBhvr>
                                      <p:to>
                                        <p:strVal val="visible"/>
                                      </p:to>
                                    </p:set>
                                    <p:animEffect transition="in" filter="fade">
                                      <p:cBhvr>
                                        <p:cTn id="35" dur="1000"/>
                                        <p:tgtEl>
                                          <p:spTgt spid="6">
                                            <p:graphicEl>
                                              <a:dgm id="{09596EBC-AF95-4A73-8648-6BF487555E50}"/>
                                            </p:graphicEl>
                                          </p:spTgt>
                                        </p:tgtEl>
                                      </p:cBhvr>
                                    </p:animEffect>
                                    <p:anim calcmode="lin" valueType="num">
                                      <p:cBhvr>
                                        <p:cTn id="36" dur="1000" fill="hold"/>
                                        <p:tgtEl>
                                          <p:spTgt spid="6">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dgm id="{DC1B1FBD-3F5D-41EC-8169-06B786B031F8}"/>
                                            </p:graphicEl>
                                          </p:spTgt>
                                        </p:tgtEl>
                                        <p:attrNameLst>
                                          <p:attrName>style.visibility</p:attrName>
                                        </p:attrNameLst>
                                      </p:cBhvr>
                                      <p:to>
                                        <p:strVal val="visible"/>
                                      </p:to>
                                    </p:set>
                                    <p:animEffect transition="in" filter="fade">
                                      <p:cBhvr>
                                        <p:cTn id="42" dur="1000"/>
                                        <p:tgtEl>
                                          <p:spTgt spid="6">
                                            <p:graphicEl>
                                              <a:dgm id="{DC1B1FBD-3F5D-41EC-8169-06B786B031F8}"/>
                                            </p:graphicEl>
                                          </p:spTgt>
                                        </p:tgtEl>
                                      </p:cBhvr>
                                    </p:animEffect>
                                    <p:anim calcmode="lin" valueType="num">
                                      <p:cBhvr>
                                        <p:cTn id="43" dur="1000" fill="hold"/>
                                        <p:tgtEl>
                                          <p:spTgt spid="6">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dgm id="{09596EBC-AF95-4A73-8648-6BF487555E50}"/>
                                            </p:graphicEl>
                                          </p:spTgt>
                                        </p:tgtEl>
                                        <p:attrNameLst>
                                          <p:attrName>style.visibility</p:attrName>
                                        </p:attrNameLst>
                                      </p:cBhvr>
                                      <p:to>
                                        <p:strVal val="visible"/>
                                      </p:to>
                                    </p:set>
                                    <p:animEffect transition="in" filter="fade">
                                      <p:cBhvr>
                                        <p:cTn id="49" dur="1000"/>
                                        <p:tgtEl>
                                          <p:spTgt spid="5">
                                            <p:graphicEl>
                                              <a:dgm id="{09596EBC-AF95-4A73-8648-6BF487555E50}"/>
                                            </p:graphicEl>
                                          </p:spTgt>
                                        </p:tgtEl>
                                      </p:cBhvr>
                                    </p:animEffect>
                                    <p:anim calcmode="lin" valueType="num">
                                      <p:cBhvr>
                                        <p:cTn id="50" dur="1000" fill="hold"/>
                                        <p:tgtEl>
                                          <p:spTgt spid="5">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graphicEl>
                                              <a:dgm id="{DC1B1FBD-3F5D-41EC-8169-06B786B031F8}"/>
                                            </p:graphicEl>
                                          </p:spTgt>
                                        </p:tgtEl>
                                        <p:attrNameLst>
                                          <p:attrName>style.visibility</p:attrName>
                                        </p:attrNameLst>
                                      </p:cBhvr>
                                      <p:to>
                                        <p:strVal val="visible"/>
                                      </p:to>
                                    </p:set>
                                    <p:animEffect transition="in" filter="fade">
                                      <p:cBhvr>
                                        <p:cTn id="56" dur="1000"/>
                                        <p:tgtEl>
                                          <p:spTgt spid="5">
                                            <p:graphicEl>
                                              <a:dgm id="{DC1B1FBD-3F5D-41EC-8169-06B786B031F8}"/>
                                            </p:graphicEl>
                                          </p:spTgt>
                                        </p:tgtEl>
                                      </p:cBhvr>
                                    </p:animEffect>
                                    <p:anim calcmode="lin" valueType="num">
                                      <p:cBhvr>
                                        <p:cTn id="57" dur="1000" fill="hold"/>
                                        <p:tgtEl>
                                          <p:spTgt spid="5">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09596EBC-AF95-4A73-8648-6BF487555E50}"/>
                                            </p:graphicEl>
                                          </p:spTgt>
                                        </p:tgtEl>
                                        <p:attrNameLst>
                                          <p:attrName>style.visibility</p:attrName>
                                        </p:attrNameLst>
                                      </p:cBhvr>
                                      <p:to>
                                        <p:strVal val="visible"/>
                                      </p:to>
                                    </p:set>
                                    <p:animEffect transition="in" filter="fade">
                                      <p:cBhvr>
                                        <p:cTn id="63" dur="1000"/>
                                        <p:tgtEl>
                                          <p:spTgt spid="4">
                                            <p:graphicEl>
                                              <a:dgm id="{09596EBC-AF95-4A73-8648-6BF487555E50}"/>
                                            </p:graphicEl>
                                          </p:spTgt>
                                        </p:tgtEl>
                                      </p:cBhvr>
                                    </p:animEffect>
                                    <p:anim calcmode="lin" valueType="num">
                                      <p:cBhvr>
                                        <p:cTn id="64" dur="1000" fill="hold"/>
                                        <p:tgtEl>
                                          <p:spTgt spid="4">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graphicEl>
                                              <a:dgm id="{DC1B1FBD-3F5D-41EC-8169-06B786B031F8}"/>
                                            </p:graphicEl>
                                          </p:spTgt>
                                        </p:tgtEl>
                                        <p:attrNameLst>
                                          <p:attrName>style.visibility</p:attrName>
                                        </p:attrNameLst>
                                      </p:cBhvr>
                                      <p:to>
                                        <p:strVal val="visible"/>
                                      </p:to>
                                    </p:set>
                                    <p:animEffect transition="in" filter="fade">
                                      <p:cBhvr>
                                        <p:cTn id="70" dur="1000"/>
                                        <p:tgtEl>
                                          <p:spTgt spid="4">
                                            <p:graphicEl>
                                              <a:dgm id="{DC1B1FBD-3F5D-41EC-8169-06B786B031F8}"/>
                                            </p:graphicEl>
                                          </p:spTgt>
                                        </p:tgtEl>
                                      </p:cBhvr>
                                    </p:animEffect>
                                    <p:anim calcmode="lin" valueType="num">
                                      <p:cBhvr>
                                        <p:cTn id="71" dur="1000" fill="hold"/>
                                        <p:tgtEl>
                                          <p:spTgt spid="4">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graphicEl>
                                              <a:dgm id="{09596EBC-AF95-4A73-8648-6BF487555E50}"/>
                                            </p:graphicEl>
                                          </p:spTgt>
                                        </p:tgtEl>
                                        <p:attrNameLst>
                                          <p:attrName>style.visibility</p:attrName>
                                        </p:attrNameLst>
                                      </p:cBhvr>
                                      <p:to>
                                        <p:strVal val="visible"/>
                                      </p:to>
                                    </p:set>
                                    <p:animEffect transition="in" filter="fade">
                                      <p:cBhvr>
                                        <p:cTn id="77" dur="1000"/>
                                        <p:tgtEl>
                                          <p:spTgt spid="8">
                                            <p:graphicEl>
                                              <a:dgm id="{09596EBC-AF95-4A73-8648-6BF487555E50}"/>
                                            </p:graphicEl>
                                          </p:spTgt>
                                        </p:tgtEl>
                                      </p:cBhvr>
                                    </p:animEffect>
                                    <p:anim calcmode="lin" valueType="num">
                                      <p:cBhvr>
                                        <p:cTn id="78" dur="1000" fill="hold"/>
                                        <p:tgtEl>
                                          <p:spTgt spid="8">
                                            <p:graphicEl>
                                              <a:dgm id="{09596EBC-AF95-4A73-8648-6BF487555E50}"/>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09596EBC-AF95-4A73-8648-6BF487555E50}"/>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graphicEl>
                                              <a:dgm id="{DC1B1FBD-3F5D-41EC-8169-06B786B031F8}"/>
                                            </p:graphicEl>
                                          </p:spTgt>
                                        </p:tgtEl>
                                        <p:attrNameLst>
                                          <p:attrName>style.visibility</p:attrName>
                                        </p:attrNameLst>
                                      </p:cBhvr>
                                      <p:to>
                                        <p:strVal val="visible"/>
                                      </p:to>
                                    </p:set>
                                    <p:animEffect transition="in" filter="fade">
                                      <p:cBhvr>
                                        <p:cTn id="84" dur="1000"/>
                                        <p:tgtEl>
                                          <p:spTgt spid="8">
                                            <p:graphicEl>
                                              <a:dgm id="{DC1B1FBD-3F5D-41EC-8169-06B786B031F8}"/>
                                            </p:graphicEl>
                                          </p:spTgt>
                                        </p:tgtEl>
                                      </p:cBhvr>
                                    </p:animEffect>
                                    <p:anim calcmode="lin" valueType="num">
                                      <p:cBhvr>
                                        <p:cTn id="85" dur="1000" fill="hold"/>
                                        <p:tgtEl>
                                          <p:spTgt spid="8">
                                            <p:graphicEl>
                                              <a:dgm id="{DC1B1FBD-3F5D-41EC-8169-06B786B031F8}"/>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DC1B1FBD-3F5D-41EC-8169-06B786B031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Graphic spid="6" grpId="0">
        <p:bldSub>
          <a:bldDgm bld="one"/>
        </p:bldSub>
      </p:bldGraphic>
      <p:bldGraphic spid="7" grpId="0">
        <p:bldSub>
          <a:bldDgm bld="one"/>
        </p:bldSub>
      </p:bldGraphic>
      <p:bldGraphic spid="8" grpId="0">
        <p:bldSub>
          <a:bldDgm bld="one"/>
        </p:bldSub>
      </p:bldGraphic>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035271"/>
            <a:ext cx="2448272" cy="864096"/>
          </a:xfrm>
        </p:spPr>
        <p:txBody>
          <a:bodyPr>
            <a:noAutofit/>
          </a:bodyPr>
          <a:lstStyle/>
          <a:p>
            <a:pPr algn="ctr" rtl="1"/>
            <a:r>
              <a:rPr lang="fa-IR" sz="3600" dirty="0" smtClean="0">
                <a:solidFill>
                  <a:srgbClr val="00B050"/>
                </a:solidFill>
                <a:effectLst>
                  <a:outerShdw blurRad="38100" dist="38100" dir="2700000" algn="tl">
                    <a:srgbClr val="000000">
                      <a:alpha val="43137"/>
                    </a:srgbClr>
                  </a:outerShdw>
                </a:effectLst>
                <a:cs typeface="B Titr" panose="00000700000000000000" pitchFamily="2" charset="-78"/>
              </a:rPr>
              <a:t>تصویر ایران؟</a:t>
            </a:r>
            <a:endParaRPr lang="en-US" sz="3600" dirty="0">
              <a:solidFill>
                <a:srgbClr val="00B050"/>
              </a:solidFill>
              <a:effectLst>
                <a:outerShdw blurRad="38100" dist="38100" dir="2700000" algn="tl">
                  <a:srgbClr val="000000">
                    <a:alpha val="43137"/>
                  </a:srgbClr>
                </a:outerShdw>
              </a:effectLst>
              <a:cs typeface="B Titr" panose="00000700000000000000" pitchFamily="2" charset="-78"/>
            </a:endParaRPr>
          </a:p>
        </p:txBody>
      </p:sp>
      <p:pic>
        <p:nvPicPr>
          <p:cNvPr id="1026" name="Picture 2" descr="D:\آموزش\مدرسه هنر و رسانه آینه\باشگاه سواد رسانه ای\ملحقات کتاب تفکر و سواد رسانه ای\5- درس پنجم\پاورپوینت درس پنجم\عکس\Negotiation-Skill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2565"/>
            <a:ext cx="3635896" cy="18863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آموزش\مدرسه هنر و رسانه آینه\باشگاه سواد رسانه ای\ملحقات کتاب تفکر و سواد رسانه ای\5- درس پنجم\پاورپوینت درس پنجم\عکس\Fencing-76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92547"/>
            <a:ext cx="3569184" cy="1946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آموزش\مدرسه هنر و رسانه آینه\باشگاه سواد رسانه ای\ملحقات کتاب تفکر و سواد رسانه ای\5- درس پنجم\پاورپوینت درس پنجم\عکس\poverty-in-iran-causes-people-to-turn-to-relig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91630"/>
            <a:ext cx="2596429" cy="19513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آموزش\مدرسه هنر و رسانه آینه\باشگاه سواد رسانه ای\ملحقات کتاب تفکر و سواد رسانه ای\5- درس پنجم\پاورپوینت درس پنجم\عکس\ben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8" y="-18419"/>
            <a:ext cx="338527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آموزش\مدرسه هنر و رسانه آینه\باشگاه سواد رسانه ای\ملحقات کتاب تفکر و سواد رسانه ای\5- درس پنجم\پاورپوینت درس پنجم\عکس\201506131001337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2788" y="3266467"/>
            <a:ext cx="3428621" cy="202778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آموزش\مدرسه هنر و رسانه آینه\باشگاه سواد رسانه ای\ملحقات کتاب تفکر و سواد رسانه ای\5- درس پنجم\پاورپوینت درس پنجم\عکس\1082922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266467"/>
            <a:ext cx="3059832" cy="19183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آموزش\مدرسه هنر و رسانه آینه\باشگاه سواد رسانه ای\ملحقات کتاب تفکر و سواد رسانه ای\5- درس پنجم\پاورپوینت درس پنجم\عکس\2009-11-24_Persepolis_035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8064" y="3266467"/>
            <a:ext cx="3995936" cy="20277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آموزش\مدرسه هنر و رسانه آینه\باشگاه سواد رسانه ای\ملحقات کتاب تفکر و سواد رسانه ای\5- درس پنجم\پاورپوینت درس پنجم\عکس\1455993918_amigo03_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3698"/>
          <a:stretch/>
        </p:blipFill>
        <p:spPr bwMode="auto">
          <a:xfrm>
            <a:off x="5148064" y="1563638"/>
            <a:ext cx="3995936" cy="17768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سایت ضیاءالصالحین" title="سایت ضیاءالصالحین"/>
          <p:cNvSpPr txBox="1"/>
          <p:nvPr/>
        </p:nvSpPr>
        <p:spPr>
          <a:xfrm>
            <a:off x="2797207" y="2893001"/>
            <a:ext cx="2160240" cy="369332"/>
          </a:xfrm>
          <a:prstGeom prst="rect">
            <a:avLst/>
          </a:prstGeom>
          <a:noFill/>
        </p:spPr>
        <p:txBody>
          <a:bodyPr wrap="square" rtlCol="1">
            <a:spAutoFit/>
          </a:bodyPr>
          <a:lstStyle/>
          <a:p>
            <a:pPr algn="ctr"/>
            <a:r>
              <a:rPr lang="en-US" dirty="0" smtClean="0">
                <a:hlinkClick r:id="rId11"/>
              </a:rPr>
              <a:t>www.ziaossalehin.ir</a:t>
            </a:r>
            <a:endParaRPr lang="fa-IR" dirty="0"/>
          </a:p>
        </p:txBody>
      </p:sp>
    </p:spTree>
    <p:extLst>
      <p:ext uri="{BB962C8B-B14F-4D97-AF65-F5344CB8AC3E}">
        <p14:creationId xmlns:p14="http://schemas.microsoft.com/office/powerpoint/2010/main" val="7089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500"/>
                                        <p:tgtEl>
                                          <p:spTgt spid="10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87131" y="2015459"/>
            <a:ext cx="5077157" cy="1204363"/>
          </a:xfrm>
        </p:spPr>
        <p:txBody>
          <a:bodyPr>
            <a:noAutofit/>
          </a:bodyPr>
          <a:lstStyle/>
          <a:p>
            <a:pPr algn="ctr" rtl="1"/>
            <a:r>
              <a:rPr lang="fa-IR" sz="3600" dirty="0" smtClean="0">
                <a:solidFill>
                  <a:srgbClr val="00B050"/>
                </a:solidFill>
                <a:effectLst>
                  <a:outerShdw blurRad="38100" dist="38100" dir="2700000" algn="tl">
                    <a:srgbClr val="000000">
                      <a:alpha val="43137"/>
                    </a:srgbClr>
                  </a:outerShdw>
                </a:effectLst>
                <a:cs typeface="B Titr" panose="00000700000000000000" pitchFamily="2" charset="-78"/>
              </a:rPr>
              <a:t>چه تصویری از ایران ساخته شده است؟</a:t>
            </a:r>
            <a:endParaRPr lang="en-US" sz="3600" dirty="0">
              <a:solidFill>
                <a:srgbClr val="00B050"/>
              </a:solidFill>
              <a:effectLst>
                <a:outerShdw blurRad="38100" dist="38100" dir="2700000" algn="tl">
                  <a:srgbClr val="000000">
                    <a:alpha val="43137"/>
                  </a:srgbClr>
                </a:outerShdw>
              </a:effectLst>
              <a:cs typeface="B Titr" panose="00000700000000000000"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6016" y="-32565"/>
            <a:ext cx="3648777" cy="2048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0896" y="-41004"/>
            <a:ext cx="3163789" cy="2056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75657" y="3316463"/>
            <a:ext cx="3243034" cy="1872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1544431"/>
            <a:ext cx="2087131" cy="2475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14685" y="3316463"/>
            <a:ext cx="3428621" cy="1885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225458" y="1517668"/>
            <a:ext cx="1835696" cy="2585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descr="سایت ضیاءالصالحین" title="سایت ضیاءالصالحین"/>
          <p:cNvSpPr txBox="1"/>
          <p:nvPr/>
        </p:nvSpPr>
        <p:spPr>
          <a:xfrm>
            <a:off x="1937255" y="3035156"/>
            <a:ext cx="2160240" cy="369332"/>
          </a:xfrm>
          <a:prstGeom prst="rect">
            <a:avLst/>
          </a:prstGeom>
          <a:noFill/>
        </p:spPr>
        <p:txBody>
          <a:bodyPr wrap="square" rtlCol="1">
            <a:spAutoFit/>
          </a:bodyPr>
          <a:lstStyle/>
          <a:p>
            <a:pPr algn="ctr"/>
            <a:r>
              <a:rPr lang="en-US" dirty="0" smtClean="0">
                <a:hlinkClick r:id="rId9"/>
              </a:rPr>
              <a:t>www.ziaossalehin.ir</a:t>
            </a:r>
            <a:endParaRPr lang="fa-IR" dirty="0"/>
          </a:p>
        </p:txBody>
      </p:sp>
    </p:spTree>
    <p:extLst>
      <p:ext uri="{BB962C8B-B14F-4D97-AF65-F5344CB8AC3E}">
        <p14:creationId xmlns:p14="http://schemas.microsoft.com/office/powerpoint/2010/main" val="272027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1059582"/>
            <a:ext cx="1872208" cy="3075555"/>
          </a:xfrm>
        </p:spPr>
        <p:txBody>
          <a:bodyPr>
            <a:noAutofit/>
          </a:bodyPr>
          <a:lstStyle/>
          <a:p>
            <a:pPr algn="ctr" rtl="1"/>
            <a:r>
              <a:rPr lang="fa-IR" sz="3600" dirty="0" smtClean="0">
                <a:solidFill>
                  <a:schemeClr val="accent6">
                    <a:lumMod val="60000"/>
                    <a:lumOff val="40000"/>
                  </a:schemeClr>
                </a:solidFill>
                <a:effectLst>
                  <a:outerShdw blurRad="38100" dist="38100" dir="2700000" algn="tl">
                    <a:srgbClr val="000000">
                      <a:alpha val="43137"/>
                    </a:srgbClr>
                  </a:outerShdw>
                </a:effectLst>
                <a:cs typeface="B Titr" panose="00000700000000000000" pitchFamily="2" charset="-78"/>
              </a:rPr>
              <a:t>چه تصویری از ایران تکرار شده است؟</a:t>
            </a:r>
            <a:endParaRPr lang="en-US" sz="3600" dirty="0">
              <a:solidFill>
                <a:schemeClr val="accent6">
                  <a:lumMod val="60000"/>
                  <a:lumOff val="40000"/>
                </a:schemeClr>
              </a:solidFill>
              <a:effectLst>
                <a:outerShdw blurRad="38100" dist="38100" dir="2700000" algn="tl">
                  <a:srgbClr val="000000">
                    <a:alpha val="43137"/>
                  </a:srgbClr>
                </a:outerShdw>
              </a:effectLst>
              <a:cs typeface="B Titr" panose="00000700000000000000" pitchFamily="2" charset="-78"/>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41" y="267494"/>
            <a:ext cx="3798079" cy="4750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6477" y="184967"/>
            <a:ext cx="3530019" cy="4731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5"/>
              </a:rPr>
              <a:t>www.ziaossalehin.ir</a:t>
            </a:r>
            <a:endParaRPr lang="fa-IR" dirty="0"/>
          </a:p>
        </p:txBody>
      </p:sp>
    </p:spTree>
    <p:extLst>
      <p:ext uri="{BB962C8B-B14F-4D97-AF65-F5344CB8AC3E}">
        <p14:creationId xmlns:p14="http://schemas.microsoft.com/office/powerpoint/2010/main" val="1514094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524594"/>
            <a:ext cx="9180512" cy="5806729"/>
          </a:xfrm>
        </p:spPr>
      </p:pic>
      <p:sp>
        <p:nvSpPr>
          <p:cNvPr id="2" name="Title 1"/>
          <p:cNvSpPr>
            <a:spLocks noGrp="1"/>
          </p:cNvSpPr>
          <p:nvPr>
            <p:ph type="title"/>
          </p:nvPr>
        </p:nvSpPr>
        <p:spPr>
          <a:xfrm>
            <a:off x="251520" y="-6514"/>
            <a:ext cx="6781800" cy="1200150"/>
          </a:xfrm>
        </p:spPr>
        <p:txBody>
          <a:bodyPr>
            <a:normAutofit/>
          </a:bodyPr>
          <a:lstStyle/>
          <a:p>
            <a:r>
              <a:rPr lang="fa-IR" sz="3200" dirty="0" smtClean="0">
                <a:solidFill>
                  <a:schemeClr val="accent6">
                    <a:lumMod val="60000"/>
                    <a:lumOff val="40000"/>
                  </a:schemeClr>
                </a:solidFill>
                <a:cs typeface="B Titr" panose="00000700000000000000" pitchFamily="2" charset="-78"/>
              </a:rPr>
              <a:t>ایران از زاویه ای دیگر...</a:t>
            </a:r>
            <a:endParaRPr lang="en-US" sz="3200" dirty="0">
              <a:solidFill>
                <a:schemeClr val="accent6">
                  <a:lumMod val="60000"/>
                  <a:lumOff val="40000"/>
                </a:schemeClr>
              </a:solidFill>
              <a:cs typeface="B Titr" panose="00000700000000000000" pitchFamily="2" charset="-78"/>
            </a:endParaRPr>
          </a:p>
        </p:txBody>
      </p:sp>
      <p:sp>
        <p:nvSpPr>
          <p:cNvPr id="6" name="TextBox 5" descr="سایت ضیاءالصالحین" title="سایت ضیاءالصالحین"/>
          <p:cNvSpPr txBox="1"/>
          <p:nvPr/>
        </p:nvSpPr>
        <p:spPr>
          <a:xfrm>
            <a:off x="3454753" y="4760550"/>
            <a:ext cx="2160240"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3083855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92546"/>
            <a:ext cx="9424006" cy="5328592"/>
          </a:xfrm>
        </p:spPr>
      </p:pic>
      <p:sp>
        <p:nvSpPr>
          <p:cNvPr id="2" name="Title 1"/>
          <p:cNvSpPr>
            <a:spLocks noGrp="1"/>
          </p:cNvSpPr>
          <p:nvPr>
            <p:ph type="title"/>
          </p:nvPr>
        </p:nvSpPr>
        <p:spPr>
          <a:xfrm>
            <a:off x="1475656" y="51470"/>
            <a:ext cx="6264696" cy="1224136"/>
          </a:xfrm>
        </p:spPr>
        <p:txBody>
          <a:bodyPr>
            <a:normAutofit/>
          </a:bodyPr>
          <a:lstStyle/>
          <a:p>
            <a:pPr algn="ctr"/>
            <a:r>
              <a:rPr lang="fa-IR" sz="2800" dirty="0" smtClean="0">
                <a:solidFill>
                  <a:schemeClr val="bg1"/>
                </a:solidFill>
                <a:cs typeface="B Titr" panose="00000700000000000000" pitchFamily="2" charset="-78"/>
              </a:rPr>
              <a:t>امروز در دنیا بمب هسته ای  بیشتر مردم را یاد کدامیک از </a:t>
            </a:r>
            <a:r>
              <a:rPr lang="fa-IR" sz="2800" dirty="0" smtClean="0">
                <a:solidFill>
                  <a:srgbClr val="002060"/>
                </a:solidFill>
                <a:cs typeface="B Titr" panose="00000700000000000000" pitchFamily="2" charset="-78"/>
              </a:rPr>
              <a:t>دو کلمه زیر می </a:t>
            </a:r>
            <a:r>
              <a:rPr lang="fa-IR" sz="2800" dirty="0" smtClean="0">
                <a:solidFill>
                  <a:schemeClr val="bg1"/>
                </a:solidFill>
                <a:cs typeface="B Titr" panose="00000700000000000000" pitchFamily="2" charset="-78"/>
              </a:rPr>
              <a:t>اندازد؟ چرا؟</a:t>
            </a:r>
            <a:endParaRPr lang="en-US" sz="2800" dirty="0">
              <a:solidFill>
                <a:schemeClr val="bg1"/>
              </a:solidFill>
              <a:cs typeface="B Titr" panose="00000700000000000000" pitchFamily="2" charset="-78"/>
            </a:endParaRPr>
          </a:p>
        </p:txBody>
      </p:sp>
      <p:pic>
        <p:nvPicPr>
          <p:cNvPr id="5" name="Picture 2" descr="D:\آموزش\مدرسه هنر و رسانه آینه\لوگو\گوشه عکس\ayeneh logo + site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83" y="4646486"/>
            <a:ext cx="666785" cy="5043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882097" y="3291830"/>
            <a:ext cx="1440160" cy="86409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4000" dirty="0" smtClean="0">
                <a:solidFill>
                  <a:schemeClr val="bg1"/>
                </a:solidFill>
                <a:effectLst>
                  <a:outerShdw blurRad="38100" dist="38100" dir="2700000" algn="tl">
                    <a:srgbClr val="000000">
                      <a:alpha val="43137"/>
                    </a:srgbClr>
                  </a:outerShdw>
                </a:effectLst>
                <a:cs typeface="B Titr" panose="00000700000000000000" pitchFamily="2" charset="-78"/>
              </a:rPr>
              <a:t>ایران؟</a:t>
            </a:r>
            <a:endParaRPr lang="en-US" sz="4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7" name="Title 1"/>
          <p:cNvSpPr txBox="1">
            <a:spLocks/>
          </p:cNvSpPr>
          <p:nvPr/>
        </p:nvSpPr>
        <p:spPr>
          <a:xfrm>
            <a:off x="755576" y="3309626"/>
            <a:ext cx="1440160" cy="864096"/>
          </a:xfrm>
          <a:prstGeom prst="rect">
            <a:avLst/>
          </a:prstGeom>
        </p:spPr>
        <p:txBody>
          <a:bodyPr vert="horz" lIns="91440" tIns="45720" rIns="91440" bIns="45720" rtlCol="0" anchor="b" anchorCtr="0">
            <a:normAutofit fontScale="9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4000" dirty="0" smtClean="0">
                <a:solidFill>
                  <a:schemeClr val="bg1"/>
                </a:solidFill>
                <a:effectLst>
                  <a:outerShdw blurRad="38100" dist="38100" dir="2700000" algn="tl">
                    <a:srgbClr val="000000">
                      <a:alpha val="43137"/>
                    </a:srgbClr>
                  </a:outerShdw>
                </a:effectLst>
                <a:cs typeface="B Titr" panose="00000700000000000000" pitchFamily="2" charset="-78"/>
              </a:rPr>
              <a:t>امریکا؟</a:t>
            </a:r>
            <a:endParaRPr lang="en-US" sz="4000" dirty="0">
              <a:solidFill>
                <a:schemeClr val="bg1"/>
              </a:solidFill>
              <a:effectLst>
                <a:outerShdw blurRad="38100" dist="38100" dir="2700000" algn="tl">
                  <a:srgbClr val="000000">
                    <a:alpha val="43137"/>
                  </a:srgbClr>
                </a:outerShdw>
              </a:effectLst>
              <a:cs typeface="B Titr" panose="00000700000000000000" pitchFamily="2" charset="-78"/>
            </a:endParaRPr>
          </a:p>
        </p:txBody>
      </p:sp>
      <p:pic>
        <p:nvPicPr>
          <p:cNvPr id="8" name="Picture 4" descr="D:\آموزش\مدرسه هنر و رسانه آینه\باشگاه سواد رسانه ای\ملحقات کتاب تفکر و سواد رسانه ای\5- درس پنجم\پاورپوینت درس پنجم\عکس\webs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93303">
            <a:off x="6251315" y="1637312"/>
            <a:ext cx="1883590" cy="1337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آموزش\مدرسه هنر و رسانه آینه\باشگاه سواد رسانه ای\ملحقات کتاب تفکر و سواد رسانه ای\5- درس پنجم\پاورپوینت درس پنجم\عکس\webs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06697" flipH="1">
            <a:off x="1302970" y="1637312"/>
            <a:ext cx="1883590" cy="13373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descr="سایت ضیاءالصالحین" title="سایت ضیاءالصالحین"/>
          <p:cNvSpPr txBox="1"/>
          <p:nvPr/>
        </p:nvSpPr>
        <p:spPr>
          <a:xfrm>
            <a:off x="-82799" y="4824097"/>
            <a:ext cx="2160240" cy="369332"/>
          </a:xfrm>
          <a:prstGeom prst="rect">
            <a:avLst/>
          </a:prstGeom>
          <a:noFill/>
        </p:spPr>
        <p:txBody>
          <a:bodyPr wrap="square" rtlCol="1">
            <a:spAutoFit/>
          </a:bodyPr>
          <a:lstStyle/>
          <a:p>
            <a:pPr algn="ctr"/>
            <a:r>
              <a:rPr lang="en-US" dirty="0" smtClean="0">
                <a:hlinkClick r:id="rId6"/>
              </a:rPr>
              <a:t>www.ziaossalehin.ir</a:t>
            </a:r>
            <a:endParaRPr lang="fa-IR" dirty="0"/>
          </a:p>
        </p:txBody>
      </p:sp>
    </p:spTree>
    <p:extLst>
      <p:ext uri="{BB962C8B-B14F-4D97-AF65-F5344CB8AC3E}">
        <p14:creationId xmlns:p14="http://schemas.microsoft.com/office/powerpoint/2010/main" val="3091519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1"/>
          <p:cNvSpPr txBox="1">
            <a:spLocks/>
          </p:cNvSpPr>
          <p:nvPr/>
        </p:nvSpPr>
        <p:spPr>
          <a:xfrm rot="2776423">
            <a:off x="2797425" y="458513"/>
            <a:ext cx="1152128" cy="1005656"/>
          </a:xfrm>
          <a:prstGeom prst="rect">
            <a:avLst/>
          </a:prstGeom>
          <a:solidFill>
            <a:schemeClr val="accent1"/>
          </a:solid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rgbClr val="161616"/>
              </a:solidFill>
              <a:cs typeface="B Titr" panose="00000700000000000000" pitchFamily="2" charset="-78"/>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1659229"/>
            <a:ext cx="4032448" cy="2689138"/>
          </a:xfrm>
          <a:prstGeom prst="rect">
            <a:avLst/>
          </a:prstGeom>
          <a:ln>
            <a:noFill/>
          </a:ln>
          <a:effectLst>
            <a:softEdge rad="112500"/>
          </a:effectLst>
        </p:spPr>
      </p:pic>
      <p:sp>
        <p:nvSpPr>
          <p:cNvPr id="2" name="Title 1"/>
          <p:cNvSpPr>
            <a:spLocks noGrp="1"/>
          </p:cNvSpPr>
          <p:nvPr>
            <p:ph type="title"/>
          </p:nvPr>
        </p:nvSpPr>
        <p:spPr>
          <a:xfrm>
            <a:off x="3419872" y="4299942"/>
            <a:ext cx="2016224" cy="648072"/>
          </a:xfrm>
          <a:solidFill>
            <a:schemeClr val="tx1"/>
          </a:solidFill>
        </p:spPr>
        <p:txBody>
          <a:bodyPr>
            <a:normAutofit/>
          </a:bodyPr>
          <a:lstStyle/>
          <a:p>
            <a:pPr algn="ctr"/>
            <a:r>
              <a:rPr lang="fa-IR" sz="3600" dirty="0" smtClean="0">
                <a:solidFill>
                  <a:schemeClr val="tx1"/>
                </a:solidFill>
                <a:cs typeface="B Titr" panose="00000700000000000000" pitchFamily="2" charset="-78"/>
              </a:rPr>
              <a:t>ب</a:t>
            </a:r>
            <a:endParaRPr lang="en-US" sz="3600" dirty="0">
              <a:solidFill>
                <a:schemeClr val="tx1"/>
              </a:solidFill>
              <a:cs typeface="B Titr" panose="00000700000000000000" pitchFamily="2" charset="-78"/>
            </a:endParaRPr>
          </a:p>
        </p:txBody>
      </p:sp>
      <p:sp>
        <p:nvSpPr>
          <p:cNvPr id="6" name="Title 1"/>
          <p:cNvSpPr txBox="1">
            <a:spLocks/>
          </p:cNvSpPr>
          <p:nvPr/>
        </p:nvSpPr>
        <p:spPr>
          <a:xfrm>
            <a:off x="3635896" y="164377"/>
            <a:ext cx="1728192" cy="670715"/>
          </a:xfrm>
          <a:prstGeom prst="rect">
            <a:avLst/>
          </a:prstGeom>
          <a:solidFill>
            <a:srgbClr val="FF0000"/>
          </a:solid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rgbClr val="FF0000"/>
              </a:solidFill>
              <a:cs typeface="B Titr" panose="00000700000000000000" pitchFamily="2" charset="-78"/>
            </a:endParaRPr>
          </a:p>
        </p:txBody>
      </p:sp>
      <p:sp>
        <p:nvSpPr>
          <p:cNvPr id="7" name="Title 1"/>
          <p:cNvSpPr txBox="1">
            <a:spLocks/>
          </p:cNvSpPr>
          <p:nvPr/>
        </p:nvSpPr>
        <p:spPr>
          <a:xfrm rot="20316099">
            <a:off x="4926842" y="594418"/>
            <a:ext cx="1296144" cy="1014041"/>
          </a:xfrm>
          <a:prstGeom prst="rect">
            <a:avLst/>
          </a:prstGeom>
          <a:solidFill>
            <a:srgbClr val="FFFF00"/>
          </a:solid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rgbClr val="161616"/>
              </a:solidFill>
              <a:cs typeface="B Titr" panose="00000700000000000000" pitchFamily="2" charset="-78"/>
            </a:endParaRPr>
          </a:p>
        </p:txBody>
      </p:sp>
      <p:sp>
        <p:nvSpPr>
          <p:cNvPr id="8" name="Title 1"/>
          <p:cNvSpPr txBox="1">
            <a:spLocks/>
          </p:cNvSpPr>
          <p:nvPr/>
        </p:nvSpPr>
        <p:spPr>
          <a:xfrm rot="19838427">
            <a:off x="4535997" y="1361698"/>
            <a:ext cx="1656184" cy="432071"/>
          </a:xfrm>
          <a:prstGeom prst="rect">
            <a:avLst/>
          </a:prstGeom>
          <a:solidFill>
            <a:srgbClr val="7030A0"/>
          </a:solidFill>
        </p:spPr>
        <p:txBody>
          <a:bodyPr vert="horz" lIns="91440" tIns="45720" rIns="91440" bIns="45720" rtlCol="0" anchor="b" anchorCtr="0">
            <a:normAutofit fontScale="70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rgbClr val="161616"/>
              </a:solidFill>
              <a:cs typeface="B Titr" panose="00000700000000000000" pitchFamily="2" charset="-78"/>
            </a:endParaRPr>
          </a:p>
        </p:txBody>
      </p:sp>
      <p:sp>
        <p:nvSpPr>
          <p:cNvPr id="9" name="Title 1"/>
          <p:cNvSpPr txBox="1">
            <a:spLocks/>
          </p:cNvSpPr>
          <p:nvPr/>
        </p:nvSpPr>
        <p:spPr>
          <a:xfrm rot="2476374">
            <a:off x="5004248" y="306572"/>
            <a:ext cx="648072" cy="576064"/>
          </a:xfrm>
          <a:prstGeom prst="rect">
            <a:avLst/>
          </a:prstGeom>
          <a:solidFill>
            <a:srgbClr val="3672B0"/>
          </a:solidFill>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rgbClr val="161616"/>
              </a:solidFill>
              <a:cs typeface="B Titr" panose="00000700000000000000" pitchFamily="2" charset="-78"/>
            </a:endParaRPr>
          </a:p>
        </p:txBody>
      </p:sp>
      <p:sp>
        <p:nvSpPr>
          <p:cNvPr id="11" name="Title 1"/>
          <p:cNvSpPr txBox="1">
            <a:spLocks/>
          </p:cNvSpPr>
          <p:nvPr/>
        </p:nvSpPr>
        <p:spPr>
          <a:xfrm>
            <a:off x="3275856" y="2499742"/>
            <a:ext cx="2201424" cy="67071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3600" b="1" dirty="0" smtClean="0">
                <a:solidFill>
                  <a:schemeClr val="bg1"/>
                </a:solidFill>
                <a:cs typeface="B Mitra" panose="00000400000000000000" pitchFamily="2" charset="-78"/>
              </a:rPr>
              <a:t>کلیشه</a:t>
            </a:r>
            <a:endParaRPr lang="en-US" sz="3600" b="1" dirty="0">
              <a:solidFill>
                <a:schemeClr val="bg1"/>
              </a:solidFill>
              <a:cs typeface="B Mitra" panose="00000400000000000000" pitchFamily="2" charset="-78"/>
            </a:endParaRPr>
          </a:p>
        </p:txBody>
      </p:sp>
      <p:sp>
        <p:nvSpPr>
          <p:cNvPr id="12" name="Title 1"/>
          <p:cNvSpPr txBox="1">
            <a:spLocks/>
          </p:cNvSpPr>
          <p:nvPr/>
        </p:nvSpPr>
        <p:spPr>
          <a:xfrm rot="5400000">
            <a:off x="3482610" y="1284878"/>
            <a:ext cx="1265320" cy="670715"/>
          </a:xfrm>
          <a:prstGeom prst="rect">
            <a:avLst/>
          </a:prstGeom>
          <a:solidFill>
            <a:srgbClr val="CA824C"/>
          </a:solid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rgbClr val="161616"/>
              </a:solidFill>
              <a:cs typeface="B Titr" panose="00000700000000000000" pitchFamily="2" charset="-78"/>
            </a:endParaRPr>
          </a:p>
        </p:txBody>
      </p:sp>
      <p:sp>
        <p:nvSpPr>
          <p:cNvPr id="13" name="Title 1"/>
          <p:cNvSpPr txBox="1">
            <a:spLocks/>
          </p:cNvSpPr>
          <p:nvPr/>
        </p:nvSpPr>
        <p:spPr>
          <a:xfrm rot="1363819">
            <a:off x="2306384" y="1259460"/>
            <a:ext cx="1697368" cy="265406"/>
          </a:xfrm>
          <a:prstGeom prst="rect">
            <a:avLst/>
          </a:prstGeom>
          <a:solidFill>
            <a:srgbClr val="00B0F0"/>
          </a:solidFill>
        </p:spPr>
        <p:txBody>
          <a:bodyPr vert="horz" lIns="91440" tIns="45720" rIns="91440" bIns="45720" rtlCol="0" anchor="b" anchorCtr="0">
            <a:normAutofit fontScale="40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rgbClr val="161616"/>
              </a:solidFill>
              <a:cs typeface="B Titr" panose="00000700000000000000" pitchFamily="2" charset="-78"/>
            </a:endParaRPr>
          </a:p>
        </p:txBody>
      </p:sp>
      <p:sp>
        <p:nvSpPr>
          <p:cNvPr id="14" name="TextBox 13" descr="سایت ضیاءالصالحین" title="سایت ضیاءالصالحین"/>
          <p:cNvSpPr txBox="1"/>
          <p:nvPr/>
        </p:nvSpPr>
        <p:spPr>
          <a:xfrm>
            <a:off x="-7112" y="4787335"/>
            <a:ext cx="2160240" cy="369332"/>
          </a:xfrm>
          <a:prstGeom prst="rect">
            <a:avLst/>
          </a:prstGeom>
          <a:noFill/>
        </p:spPr>
        <p:txBody>
          <a:bodyPr wrap="square" rtlCol="1">
            <a:spAutoFit/>
          </a:bodyPr>
          <a:lstStyle/>
          <a:p>
            <a:pPr algn="ctr"/>
            <a:r>
              <a:rPr lang="en-US" dirty="0" smtClean="0">
                <a:hlinkClick r:id="rId4"/>
              </a:rPr>
              <a:t>www.ziaossalehin.ir</a:t>
            </a:r>
            <a:endParaRPr lang="fa-IR" dirty="0"/>
          </a:p>
        </p:txBody>
      </p:sp>
    </p:spTree>
    <p:extLst>
      <p:ext uri="{BB962C8B-B14F-4D97-AF65-F5344CB8AC3E}">
        <p14:creationId xmlns:p14="http://schemas.microsoft.com/office/powerpoint/2010/main" val="147617380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6" grpId="0" animBg="1"/>
      <p:bldP spid="7" grpId="0" animBg="1"/>
      <p:bldP spid="8" grpId="0" animBg="1"/>
      <p:bldP spid="9" grpId="0" animBg="1"/>
      <p:bldP spid="11" grpId="0"/>
      <p:bldP spid="12"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hyperlink" Target="https://www.ziaossalehin.ir/" TargetMode="External"/><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67">
      <a:dk1>
        <a:sysClr val="windowText" lastClr="000000"/>
      </a:dk1>
      <a:lt1>
        <a:sysClr val="window" lastClr="FFFFFF"/>
      </a:lt1>
      <a:dk2>
        <a:srgbClr val="303030"/>
      </a:dk2>
      <a:lt2>
        <a:srgbClr val="DEDEE0"/>
      </a:lt2>
      <a:accent1>
        <a:srgbClr val="00B05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txDef>
      <a:spPr>
        <a:noFill/>
      </a:spPr>
      <a:bodyPr wrap="square" rtlCol="1">
        <a:spAutoFit/>
      </a:bodyPr>
      <a:lstStyle>
        <a:defPPr algn="ctr">
          <a:defRPr dirty="0" smtClean="0">
            <a:hlinkClick xmlns:r="http://schemas.openxmlformats.org/officeDocument/2006/relationships" r:id="rId2"/>
          </a:defRPr>
        </a:defPPr>
      </a:lstStyle>
    </a:txDef>
  </a:objectDefaults>
  <a:extraClrSchemeLst/>
</a:theme>
</file>

<file path=ppt/theme/theme2.xml><?xml version="1.0" encoding="utf-8"?>
<a:theme xmlns:a="http://schemas.openxmlformats.org/drawingml/2006/main" name="1_NewsPrint">
  <a:themeElements>
    <a:clrScheme name="Custom 67">
      <a:dk1>
        <a:sysClr val="windowText" lastClr="000000"/>
      </a:dk1>
      <a:lt1>
        <a:sysClr val="window" lastClr="FFFFFF"/>
      </a:lt1>
      <a:dk2>
        <a:srgbClr val="303030"/>
      </a:dk2>
      <a:lt2>
        <a:srgbClr val="DEDEE0"/>
      </a:lt2>
      <a:accent1>
        <a:srgbClr val="00B05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11776</TotalTime>
  <Words>1386</Words>
  <Application>Microsoft Office PowerPoint</Application>
  <PresentationFormat>On-screen Show (16:9)</PresentationFormat>
  <Paragraphs>189</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Impact</vt:lpstr>
      <vt:lpstr>B Mitra</vt:lpstr>
      <vt:lpstr>Calibri</vt:lpstr>
      <vt:lpstr>Times New Roman</vt:lpstr>
      <vt:lpstr>B Titr</vt:lpstr>
      <vt:lpstr>Arial</vt:lpstr>
      <vt:lpstr>NewsPrint</vt:lpstr>
      <vt:lpstr>1_NewsPrint</vt:lpstr>
      <vt:lpstr>کتاب تفکر و سواد رسانه ای پایه دهم</vt:lpstr>
      <vt:lpstr>ایران؟</vt:lpstr>
      <vt:lpstr>امریکا؟</vt:lpstr>
      <vt:lpstr>تصویر ایران؟</vt:lpstr>
      <vt:lpstr>چه تصویری از ایران ساخته شده است؟</vt:lpstr>
      <vt:lpstr>چه تصویری از ایران تکرار شده است؟</vt:lpstr>
      <vt:lpstr>ایران از زاویه ای دیگر...</vt:lpstr>
      <vt:lpstr>امروز در دنیا بمب هسته ای  بیشتر مردم را یاد کدامیک از دو کلمه زیر می اندازد؟ چرا؟</vt:lpstr>
      <vt:lpstr>ب</vt:lpstr>
      <vt:lpstr>تروریست!</vt:lpstr>
      <vt:lpstr>زود قضاوت نکن ...</vt:lpstr>
      <vt:lpstr>اگر همیشه چنین تصویری از سربازان امریکایی را به شما نشان دهند، چه تصویری از ارتش امریکا در ذهنتان ایجاد می شود؟</vt:lpstr>
      <vt:lpstr>اما آیا سربازان امریکایی همیشه در حال گل دادن و هدیه دادن به عراقیها و افغانیها هستند؟ </vt:lpstr>
      <vt:lpstr>PowerPoint Presentation</vt:lpstr>
      <vt:lpstr>خودروهای سواری آلمانی</vt:lpstr>
      <vt:lpstr>جنس چینی</vt:lpstr>
      <vt:lpstr>روسیه</vt:lpstr>
      <vt:lpstr>کارمند</vt:lpstr>
      <vt:lpstr>آیا کلیشه تمام واقعیت یک پدیده را به تصویر می کشد؟</vt:lpstr>
      <vt:lpstr>پایان درس پنجم</vt:lpstr>
    </vt:vector>
  </TitlesOfParts>
  <Manager>Muhammad Abbas Javady</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www.ziaossalehin.ir | ضیاءالصالحین; </dc:title>
  <dc:subject>www.ziaossalehin.ir | ضیاءالصالحین; </dc:subject>
  <dc:creator>www.ziaossalehin.ir | ضیاءالصالحین</dc:creator>
  <cp:keywords>www.ziaossalehin.ir | ضیاءالصالحین</cp:keywords>
  <cp:lastModifiedBy>ضیاءالصالحین | www.ziaossalehin.ir</cp:lastModifiedBy>
  <cp:revision>201</cp:revision>
  <dcterms:created xsi:type="dcterms:W3CDTF">2016-09-22T20:52:39Z</dcterms:created>
  <dcterms:modified xsi:type="dcterms:W3CDTF">2019-10-10T06:11:51Z</dcterms:modified>
  <cp:contentStatus/>
</cp:coreProperties>
</file>