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960" r:id="rId12"/>
  </p:sldMasterIdLst>
  <p:sldIdLst>
    <p:sldId id="300" r:id="rId13"/>
    <p:sldId id="270" r:id="rId14"/>
    <p:sldId id="296"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7" r:id="rId39"/>
    <p:sldId id="298"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B03C"/>
    <a:srgbClr val="37B13A"/>
    <a:srgbClr val="1A8C1D"/>
    <a:srgbClr val="35A237"/>
    <a:srgbClr val="017103"/>
    <a:srgbClr val="39BE3E"/>
    <a:srgbClr val="38B239"/>
    <a:srgbClr val="38B53D"/>
    <a:srgbClr val="39B63E"/>
    <a:srgbClr val="63D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4660"/>
  </p:normalViewPr>
  <p:slideViewPr>
    <p:cSldViewPr showGuides="1">
      <p:cViewPr varScale="1">
        <p:scale>
          <a:sx n="84" d="100"/>
          <a:sy n="84" d="100"/>
        </p:scale>
        <p:origin x="67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0" Type="http://schemas.openxmlformats.org/officeDocument/2006/relationships/slide" Target="slides/slide8.xml"/><Relationship Id="rId41" Type="http://schemas.openxmlformats.org/officeDocument/2006/relationships/slide" Target="slides/slide29.xml"/></Relationships>
</file>

<file path=ppt/diagrams/_rels/data10.xml.rels><?xml version="1.0" encoding="UTF-8" standalone="yes"?>
<Relationships xmlns="http://schemas.openxmlformats.org/package/2006/relationships"><Relationship Id="rId1" Type="http://schemas.openxmlformats.org/officeDocument/2006/relationships/image" Target="../media/image11.jpeg"/></Relationships>
</file>

<file path=ppt/diagrams/_rels/data11.xml.rels><?xml version="1.0" encoding="UTF-8" standalone="yes"?>
<Relationships xmlns="http://schemas.openxmlformats.org/package/2006/relationships"><Relationship Id="rId1" Type="http://schemas.openxmlformats.org/officeDocument/2006/relationships/image" Target="../media/image12.png"/></Relationships>
</file>

<file path=ppt/diagrams/_rels/data12.xml.rels><?xml version="1.0" encoding="UTF-8" standalone="yes"?>
<Relationships xmlns="http://schemas.openxmlformats.org/package/2006/relationships"><Relationship Id="rId1" Type="http://schemas.openxmlformats.org/officeDocument/2006/relationships/image" Target="../media/image13.png"/></Relationships>
</file>

<file path=ppt/diagrams/_rels/data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png"/></Relationships>
</file>

<file path=ppt/diagrams/_rels/data14.xml.rels><?xml version="1.0" encoding="UTF-8" standalone="yes"?>
<Relationships xmlns="http://schemas.openxmlformats.org/package/2006/relationships"><Relationship Id="rId1" Type="http://schemas.openxmlformats.org/officeDocument/2006/relationships/image" Target="../media/image17.png"/></Relationships>
</file>

<file path=ppt/diagrams/_rels/data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ata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ata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0.png"/><Relationship Id="rId5" Type="http://schemas.openxmlformats.org/officeDocument/2006/relationships/image" Target="../media/image29.png"/><Relationship Id="rId4" Type="http://schemas.openxmlformats.org/officeDocument/2006/relationships/image" Target="../media/image28.png"/></Relationships>
</file>

<file path=ppt/diagrams/_rels/data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image" Target="../media/image34.jpeg"/><Relationship Id="rId4" Type="http://schemas.openxmlformats.org/officeDocument/2006/relationships/image" Target="../media/image33.jpeg"/></Relationships>
</file>

<file path=ppt/diagrams/_rels/data19.xml.rels><?xml version="1.0" encoding="UTF-8" standalone="yes"?>
<Relationships xmlns="http://schemas.openxmlformats.org/package/2006/relationships"><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ata21.xml.rels><?xml version="1.0" encoding="UTF-8" standalone="yes"?>
<Relationships xmlns="http://schemas.openxmlformats.org/package/2006/relationships"><Relationship Id="rId1" Type="http://schemas.openxmlformats.org/officeDocument/2006/relationships/image" Target="../media/image35.png"/></Relationships>
</file>

<file path=ppt/diagrams/_rels/data22.xml.rels><?xml version="1.0" encoding="UTF-8" standalone="yes"?>
<Relationships xmlns="http://schemas.openxmlformats.org/package/2006/relationships"><Relationship Id="rId1" Type="http://schemas.openxmlformats.org/officeDocument/2006/relationships/image" Target="../media/image36.png"/></Relationships>
</file>

<file path=ppt/diagrams/_rels/data23.xml.rels><?xml version="1.0" encoding="UTF-8" standalone="yes"?>
<Relationships xmlns="http://schemas.openxmlformats.org/package/2006/relationships"><Relationship Id="rId1" Type="http://schemas.openxmlformats.org/officeDocument/2006/relationships/image" Target="../media/image37.png"/></Relationships>
</file>

<file path=ppt/diagrams/_rels/data28.xml.rels><?xml version="1.0" encoding="UTF-8" standalone="yes"?>
<Relationships xmlns="http://schemas.openxmlformats.org/package/2006/relationships"><Relationship Id="rId1" Type="http://schemas.openxmlformats.org/officeDocument/2006/relationships/image" Target="../media/image39.jpg"/></Relationships>
</file>

<file path=ppt/diagrams/_rels/data29.xml.rels><?xml version="1.0" encoding="UTF-8" standalone="yes"?>
<Relationships xmlns="http://schemas.openxmlformats.org/package/2006/relationships"><Relationship Id="rId1" Type="http://schemas.openxmlformats.org/officeDocument/2006/relationships/image" Target="../media/image40.png"/></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ata30.xml.rels><?xml version="1.0" encoding="UTF-8" standalone="yes"?>
<Relationships xmlns="http://schemas.openxmlformats.org/package/2006/relationships"><Relationship Id="rId1" Type="http://schemas.openxmlformats.org/officeDocument/2006/relationships/image" Target="../media/image41.jpeg"/></Relationships>
</file>

<file path=ppt/diagrams/_rels/data31.xml.rels><?xml version="1.0" encoding="UTF-8" standalone="yes"?>
<Relationships xmlns="http://schemas.openxmlformats.org/package/2006/relationships"><Relationship Id="rId1" Type="http://schemas.openxmlformats.org/officeDocument/2006/relationships/image" Target="../media/image42.jpg"/></Relationships>
</file>

<file path=ppt/diagrams/_rels/data32.xml.rels><?xml version="1.0" encoding="UTF-8" standalone="yes"?>
<Relationships xmlns="http://schemas.openxmlformats.org/package/2006/relationships"><Relationship Id="rId1" Type="http://schemas.openxmlformats.org/officeDocument/2006/relationships/image" Target="../media/image43.jpg"/></Relationships>
</file>

<file path=ppt/diagrams/_rels/data33.xml.rels><?xml version="1.0" encoding="UTF-8" standalone="yes"?>
<Relationships xmlns="http://schemas.openxmlformats.org/package/2006/relationships"><Relationship Id="rId1" Type="http://schemas.openxmlformats.org/officeDocument/2006/relationships/image" Target="../media/image44.jpeg"/></Relationships>
</file>

<file path=ppt/diagrams/_rels/data34.xml.rels><?xml version="1.0" encoding="UTF-8" standalone="yes"?>
<Relationships xmlns="http://schemas.openxmlformats.org/package/2006/relationships"><Relationship Id="rId1" Type="http://schemas.openxmlformats.org/officeDocument/2006/relationships/image" Target="../media/image45.jpeg"/></Relationships>
</file>

<file path=ppt/diagrams/_rels/data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46.png"/></Relationships>
</file>

<file path=ppt/diagrams/_rels/data36.xml.rels><?xml version="1.0" encoding="UTF-8" standalone="yes"?>
<Relationships xmlns="http://schemas.openxmlformats.org/package/2006/relationships"><Relationship Id="rId1" Type="http://schemas.openxmlformats.org/officeDocument/2006/relationships/image" Target="../media/image47.jpeg"/></Relationships>
</file>

<file path=ppt/diagrams/_rels/data37.xml.rels><?xml version="1.0" encoding="UTF-8" standalone="yes"?>
<Relationships xmlns="http://schemas.openxmlformats.org/package/2006/relationships"><Relationship Id="rId1" Type="http://schemas.openxmlformats.org/officeDocument/2006/relationships/image" Target="../media/image48.png"/></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1" Type="http://schemas.openxmlformats.org/officeDocument/2006/relationships/image" Target="../media/image8.png"/></Relationships>
</file>

<file path=ppt/diagrams/_rels/data7.xml.rels><?xml version="1.0" encoding="UTF-8" standalone="yes"?>
<Relationships xmlns="http://schemas.openxmlformats.org/package/2006/relationships"><Relationship Id="rId1" Type="http://schemas.openxmlformats.org/officeDocument/2006/relationships/image" Target="../media/image8.png"/></Relationships>
</file>

<file path=ppt/diagrams/_rels/data8.xml.rels><?xml version="1.0" encoding="UTF-8" standalone="yes"?>
<Relationships xmlns="http://schemas.openxmlformats.org/package/2006/relationships"><Relationship Id="rId1" Type="http://schemas.openxmlformats.org/officeDocument/2006/relationships/image" Target="../media/image9.png"/></Relationships>
</file>

<file path=ppt/diagrams/_rels/data9.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0.png"/><Relationship Id="rId5" Type="http://schemas.openxmlformats.org/officeDocument/2006/relationships/image" Target="../media/image29.png"/><Relationship Id="rId4" Type="http://schemas.openxmlformats.org/officeDocument/2006/relationships/image" Target="../media/image28.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image" Target="../media/image34.jpeg"/><Relationship Id="rId4" Type="http://schemas.openxmlformats.org/officeDocument/2006/relationships/image" Target="../media/image33.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3.xml.rels><?xml version="1.0" encoding="UTF-8" standalone="yes"?>
<Relationships xmlns="http://schemas.openxmlformats.org/package/2006/relationships"><Relationship Id="rId1" Type="http://schemas.openxmlformats.org/officeDocument/2006/relationships/image" Target="../media/image44.jpeg"/></Relationships>
</file>

<file path=ppt/diagrams/_rels/drawing34.xml.rels><?xml version="1.0" encoding="UTF-8" standalone="yes"?>
<Relationships xmlns="http://schemas.openxmlformats.org/package/2006/relationships"><Relationship Id="rId1" Type="http://schemas.openxmlformats.org/officeDocument/2006/relationships/image" Target="../media/image45.jpeg"/></Relationships>
</file>

<file path=ppt/diagrams/_rels/drawing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46.png"/></Relationships>
</file>

<file path=ppt/diagrams/_rels/drawing36.xml.rels><?xml version="1.0" encoding="UTF-8" standalone="yes"?>
<Relationships xmlns="http://schemas.openxmlformats.org/package/2006/relationships"><Relationship Id="rId1" Type="http://schemas.openxmlformats.org/officeDocument/2006/relationships/image" Target="../media/image47.jpeg"/></Relationships>
</file>

<file path=ppt/diagrams/_rels/drawing37.xml.rels><?xml version="1.0" encoding="UTF-8" standalone="yes"?>
<Relationships xmlns="http://schemas.openxmlformats.org/package/2006/relationships"><Relationship Id="rId1" Type="http://schemas.openxmlformats.org/officeDocument/2006/relationships/image" Target="../media/image48.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BC567-4169-4ADC-8024-231017147C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fa-IR"/>
        </a:p>
      </dgm:t>
    </dgm:pt>
    <dgm:pt modelId="{C39BA990-4908-4A25-946D-F079CD811697}">
      <dgm:prSet custT="1"/>
      <dgm:spPr/>
      <dgm:t>
        <a:bodyPr/>
        <a:lstStyle/>
        <a:p>
          <a:pPr rtl="1"/>
          <a:r>
            <a:rPr lang="ar-SA" sz="1800" dirty="0" smtClean="0">
              <a:solidFill>
                <a:schemeClr val="bg1"/>
              </a:solidFill>
              <a:cs typeface="B Titr" panose="00000700000000000000" pitchFamily="2" charset="-78"/>
            </a:rPr>
            <a:t>فضیلت نماز شب</a:t>
          </a:r>
          <a:endParaRPr lang="fa-IR" sz="1800" dirty="0">
            <a:solidFill>
              <a:schemeClr val="bg1"/>
            </a:solidFill>
            <a:cs typeface="B Titr" panose="00000700000000000000" pitchFamily="2" charset="-78"/>
          </a:endParaRPr>
        </a:p>
      </dgm:t>
    </dgm:pt>
    <dgm:pt modelId="{990A51C3-955E-4B1B-8FF0-2A444A15C505}" type="parTrans" cxnId="{84157420-F51E-490F-9948-8FDE864993C5}">
      <dgm:prSet/>
      <dgm:spPr/>
      <dgm:t>
        <a:bodyPr/>
        <a:lstStyle/>
        <a:p>
          <a:pPr rtl="1"/>
          <a:endParaRPr lang="fa-IR"/>
        </a:p>
      </dgm:t>
    </dgm:pt>
    <dgm:pt modelId="{DD07711A-1C9C-4D16-8773-8CDF7CE69A1F}" type="sibTrans" cxnId="{84157420-F51E-490F-9948-8FDE864993C5}">
      <dgm:prSet/>
      <dgm:spPr/>
      <dgm:t>
        <a:bodyPr/>
        <a:lstStyle/>
        <a:p>
          <a:pPr rtl="1"/>
          <a:endParaRPr lang="fa-IR"/>
        </a:p>
      </dgm:t>
    </dgm:pt>
    <dgm:pt modelId="{A01B4872-2787-4A4E-B2F6-B9DC13BBAD3C}">
      <dgm:prSet custT="1"/>
      <dgm:spPr/>
      <dgm:t>
        <a:bodyPr/>
        <a:lstStyle/>
        <a:p>
          <a:pPr rtl="1"/>
          <a:r>
            <a:rPr lang="ar-SA" sz="1800" dirty="0" smtClean="0">
              <a:solidFill>
                <a:schemeClr val="bg1"/>
              </a:solidFill>
              <a:latin typeface="Times New Roman"/>
              <a:ea typeface="Times New Roman"/>
              <a:cs typeface="B Titr" panose="00000700000000000000" pitchFamily="2" charset="-78"/>
            </a:rPr>
            <a:t>کیفیت نماز شب</a:t>
          </a:r>
          <a:endParaRPr lang="fa-IR" sz="1800" dirty="0">
            <a:solidFill>
              <a:schemeClr val="bg1"/>
            </a:solidFill>
            <a:cs typeface="B Titr" panose="00000700000000000000" pitchFamily="2" charset="-78"/>
          </a:endParaRPr>
        </a:p>
      </dgm:t>
    </dgm:pt>
    <dgm:pt modelId="{7EC440DD-DD7A-4E17-9C9E-9938AE8ACCA0}" type="parTrans" cxnId="{E5C59C67-0D7F-44D5-8D50-FD6E1EEDAD2E}">
      <dgm:prSet/>
      <dgm:spPr/>
      <dgm:t>
        <a:bodyPr/>
        <a:lstStyle/>
        <a:p>
          <a:pPr rtl="1"/>
          <a:endParaRPr lang="fa-IR"/>
        </a:p>
      </dgm:t>
    </dgm:pt>
    <dgm:pt modelId="{0C658970-0B97-439F-90DD-A6FD2ABC53C6}" type="sibTrans" cxnId="{E5C59C67-0D7F-44D5-8D50-FD6E1EEDAD2E}">
      <dgm:prSet/>
      <dgm:spPr/>
      <dgm:t>
        <a:bodyPr/>
        <a:lstStyle/>
        <a:p>
          <a:pPr rtl="1"/>
          <a:endParaRPr lang="fa-IR"/>
        </a:p>
      </dgm:t>
    </dgm:pt>
    <dgm:pt modelId="{CAAB57E8-A409-4667-9E33-4B1F6FE35074}">
      <dgm:prSet custT="1"/>
      <dgm:spPr/>
      <dgm:t>
        <a:bodyPr/>
        <a:lstStyle/>
        <a:p>
          <a:pPr rtl="1"/>
          <a:r>
            <a:rPr lang="fa-IR" sz="1800" dirty="0" smtClean="0">
              <a:solidFill>
                <a:schemeClr val="bg1"/>
              </a:solidFill>
              <a:cs typeface="B Titr" panose="00000700000000000000" pitchFamily="2" charset="-78"/>
            </a:rPr>
            <a:t>احکام نماز شب</a:t>
          </a:r>
          <a:endParaRPr lang="fa-IR" sz="1800" dirty="0">
            <a:solidFill>
              <a:schemeClr val="bg1"/>
            </a:solidFill>
            <a:cs typeface="B Titr" panose="00000700000000000000" pitchFamily="2" charset="-78"/>
          </a:endParaRPr>
        </a:p>
      </dgm:t>
    </dgm:pt>
    <dgm:pt modelId="{67FD27CB-8162-4914-8F6F-AF92F80CAF62}" type="parTrans" cxnId="{C3926591-5315-4916-93B3-9A563ED47CCF}">
      <dgm:prSet/>
      <dgm:spPr/>
      <dgm:t>
        <a:bodyPr/>
        <a:lstStyle/>
        <a:p>
          <a:pPr rtl="1"/>
          <a:endParaRPr lang="fa-IR"/>
        </a:p>
      </dgm:t>
    </dgm:pt>
    <dgm:pt modelId="{FC234981-32B6-42B0-BF55-20714917FEAE}" type="sibTrans" cxnId="{C3926591-5315-4916-93B3-9A563ED47CCF}">
      <dgm:prSet/>
      <dgm:spPr/>
      <dgm:t>
        <a:bodyPr/>
        <a:lstStyle/>
        <a:p>
          <a:pPr rtl="1"/>
          <a:endParaRPr lang="fa-IR"/>
        </a:p>
      </dgm:t>
    </dgm:pt>
    <dgm:pt modelId="{93F57104-6286-4432-AB64-321E87397520}">
      <dgm:prSet custT="1"/>
      <dgm:spPr/>
      <dgm:t>
        <a:bodyPr/>
        <a:lstStyle/>
        <a:p>
          <a:pPr rtl="1"/>
          <a:r>
            <a:rPr lang="ar-SA" sz="1600" dirty="0" smtClean="0">
              <a:solidFill>
                <a:schemeClr val="bg1"/>
              </a:solidFill>
              <a:cs typeface="B Titr" panose="00000700000000000000" pitchFamily="2" charset="-78"/>
            </a:rPr>
            <a:t>چه کسي توفيق نماز شب پيدا مي کند؟ </a:t>
          </a:r>
          <a:endParaRPr lang="fa-IR" sz="1600" dirty="0">
            <a:solidFill>
              <a:schemeClr val="bg1"/>
            </a:solidFill>
            <a:cs typeface="B Titr" panose="00000700000000000000" pitchFamily="2" charset="-78"/>
          </a:endParaRPr>
        </a:p>
      </dgm:t>
    </dgm:pt>
    <dgm:pt modelId="{34A5DF7E-61DF-4644-B440-92F82F04AD57}" type="parTrans" cxnId="{07D9BD70-1303-42F7-B4CC-95C2BF8C5D66}">
      <dgm:prSet/>
      <dgm:spPr/>
      <dgm:t>
        <a:bodyPr/>
        <a:lstStyle/>
        <a:p>
          <a:pPr rtl="1"/>
          <a:endParaRPr lang="fa-IR"/>
        </a:p>
      </dgm:t>
    </dgm:pt>
    <dgm:pt modelId="{0C85C581-3239-47E7-854D-9249D850F070}" type="sibTrans" cxnId="{07D9BD70-1303-42F7-B4CC-95C2BF8C5D66}">
      <dgm:prSet/>
      <dgm:spPr/>
      <dgm:t>
        <a:bodyPr/>
        <a:lstStyle/>
        <a:p>
          <a:pPr rtl="1"/>
          <a:endParaRPr lang="fa-IR"/>
        </a:p>
      </dgm:t>
    </dgm:pt>
    <dgm:pt modelId="{DA4AEB9A-A347-4968-94F9-83B35E13C98C}">
      <dgm:prSet custT="1"/>
      <dgm:spPr/>
      <dgm:t>
        <a:bodyPr/>
        <a:lstStyle/>
        <a:p>
          <a:pPr rtl="1"/>
          <a:r>
            <a:rPr lang="fa-IR" sz="1800" dirty="0" smtClean="0">
              <a:solidFill>
                <a:schemeClr val="bg1"/>
              </a:solidFill>
              <a:cs typeface="B Titr" panose="00000700000000000000" pitchFamily="2" charset="-78"/>
            </a:rPr>
            <a:t>نماز شب در آیات قرآن</a:t>
          </a:r>
          <a:endParaRPr lang="fa-IR" sz="1800" dirty="0">
            <a:solidFill>
              <a:schemeClr val="bg1"/>
            </a:solidFill>
            <a:cs typeface="B Titr" panose="00000700000000000000" pitchFamily="2" charset="-78"/>
          </a:endParaRPr>
        </a:p>
      </dgm:t>
    </dgm:pt>
    <dgm:pt modelId="{FAB71839-6815-43E7-B6AC-13A32592270C}" type="parTrans" cxnId="{88DE1A5F-ADEC-4785-BF45-4FE53DBD1827}">
      <dgm:prSet/>
      <dgm:spPr/>
      <dgm:t>
        <a:bodyPr/>
        <a:lstStyle/>
        <a:p>
          <a:pPr rtl="1"/>
          <a:endParaRPr lang="fa-IR"/>
        </a:p>
      </dgm:t>
    </dgm:pt>
    <dgm:pt modelId="{68DC7717-A50D-4DF3-AEAC-F8D6FDEBF6E7}" type="sibTrans" cxnId="{88DE1A5F-ADEC-4785-BF45-4FE53DBD1827}">
      <dgm:prSet/>
      <dgm:spPr/>
      <dgm:t>
        <a:bodyPr/>
        <a:lstStyle/>
        <a:p>
          <a:pPr rtl="1"/>
          <a:endParaRPr lang="fa-IR"/>
        </a:p>
      </dgm:t>
    </dgm:pt>
    <dgm:pt modelId="{7EFAB758-19C6-4369-9949-90B171F3F84D}">
      <dgm:prSet custT="1"/>
      <dgm:spPr/>
      <dgm:t>
        <a:bodyPr/>
        <a:lstStyle/>
        <a:p>
          <a:pPr rtl="1"/>
          <a:r>
            <a:rPr lang="ar-SA" sz="1800" dirty="0" smtClean="0">
              <a:solidFill>
                <a:schemeClr val="bg1"/>
              </a:solidFill>
              <a:cs typeface="B Titr" panose="00000700000000000000" pitchFamily="2" charset="-78"/>
            </a:rPr>
            <a:t>نماز شب درکلام معصوم</a:t>
          </a:r>
          <a:endParaRPr lang="fa-IR" sz="1800" dirty="0">
            <a:solidFill>
              <a:schemeClr val="bg1"/>
            </a:solidFill>
            <a:cs typeface="B Titr" panose="00000700000000000000" pitchFamily="2" charset="-78"/>
          </a:endParaRPr>
        </a:p>
      </dgm:t>
    </dgm:pt>
    <dgm:pt modelId="{678500B4-0DED-48FB-8376-9EDC2BB4DCEE}" type="parTrans" cxnId="{A352616E-3777-469A-BBA6-56F18EF08F39}">
      <dgm:prSet/>
      <dgm:spPr/>
      <dgm:t>
        <a:bodyPr/>
        <a:lstStyle/>
        <a:p>
          <a:pPr rtl="1"/>
          <a:endParaRPr lang="fa-IR"/>
        </a:p>
      </dgm:t>
    </dgm:pt>
    <dgm:pt modelId="{9F134291-F633-42E0-8DDD-286A72AF759E}" type="sibTrans" cxnId="{A352616E-3777-469A-BBA6-56F18EF08F39}">
      <dgm:prSet/>
      <dgm:spPr/>
      <dgm:t>
        <a:bodyPr/>
        <a:lstStyle/>
        <a:p>
          <a:pPr rtl="1"/>
          <a:endParaRPr lang="fa-IR"/>
        </a:p>
      </dgm:t>
    </dgm:pt>
    <dgm:pt modelId="{95F22A1F-041D-4424-921B-E83A40537269}">
      <dgm:prSet custT="1"/>
      <dgm:spPr/>
      <dgm:t>
        <a:bodyPr/>
        <a:lstStyle/>
        <a:p>
          <a:pPr rtl="1"/>
          <a:r>
            <a:rPr lang="ar-SA" sz="1800" dirty="0" smtClean="0">
              <a:solidFill>
                <a:schemeClr val="bg1"/>
              </a:solidFill>
              <a:latin typeface="Times New Roman"/>
              <a:ea typeface="Times New Roman"/>
              <a:cs typeface="B Titr" panose="00000700000000000000" pitchFamily="2" charset="-78"/>
            </a:rPr>
            <a:t>آثار نماز شب در دنیا</a:t>
          </a:r>
          <a:endParaRPr lang="fa-IR" sz="1800" dirty="0">
            <a:solidFill>
              <a:schemeClr val="bg1"/>
            </a:solidFill>
            <a:cs typeface="B Titr" panose="00000700000000000000" pitchFamily="2" charset="-78"/>
          </a:endParaRPr>
        </a:p>
      </dgm:t>
    </dgm:pt>
    <dgm:pt modelId="{8E3AC95D-0486-4F85-8313-0C079B0B88FC}" type="parTrans" cxnId="{62CB626D-9439-4D5F-AA7C-C7C5EAA28073}">
      <dgm:prSet/>
      <dgm:spPr/>
      <dgm:t>
        <a:bodyPr/>
        <a:lstStyle/>
        <a:p>
          <a:pPr rtl="1"/>
          <a:endParaRPr lang="fa-IR"/>
        </a:p>
      </dgm:t>
    </dgm:pt>
    <dgm:pt modelId="{9A8F25CD-CE8D-4DC2-A0CC-D7D249B06FBC}" type="sibTrans" cxnId="{62CB626D-9439-4D5F-AA7C-C7C5EAA28073}">
      <dgm:prSet/>
      <dgm:spPr/>
      <dgm:t>
        <a:bodyPr/>
        <a:lstStyle/>
        <a:p>
          <a:pPr rtl="1"/>
          <a:endParaRPr lang="fa-IR"/>
        </a:p>
      </dgm:t>
    </dgm:pt>
    <dgm:pt modelId="{6A00E443-DCE1-45F3-8C3E-06095AD71BDF}">
      <dgm:prSet custT="1"/>
      <dgm:spPr/>
      <dgm:t>
        <a:bodyPr/>
        <a:lstStyle/>
        <a:p>
          <a:pPr rtl="1"/>
          <a:r>
            <a:rPr lang="ar-SA" sz="1600" dirty="0" smtClean="0">
              <a:solidFill>
                <a:schemeClr val="bg1"/>
              </a:solidFill>
              <a:latin typeface="Times New Roman"/>
              <a:ea typeface="Times New Roman"/>
              <a:cs typeface="B Titr" panose="00000700000000000000" pitchFamily="2" charset="-78"/>
            </a:rPr>
            <a:t>آثار نماز شب پس از مرگ و در </a:t>
          </a:r>
          <a:r>
            <a:rPr lang="fa-IR" sz="1600" dirty="0" smtClean="0">
              <a:solidFill>
                <a:schemeClr val="bg1"/>
              </a:solidFill>
              <a:latin typeface="Times New Roman"/>
              <a:ea typeface="Times New Roman"/>
              <a:cs typeface="B Titr" panose="00000700000000000000" pitchFamily="2" charset="-78"/>
            </a:rPr>
            <a:t>آ</a:t>
          </a:r>
          <a:r>
            <a:rPr lang="ar-SA" sz="1600" dirty="0" smtClean="0">
              <a:solidFill>
                <a:schemeClr val="bg1"/>
              </a:solidFill>
              <a:latin typeface="Times New Roman"/>
              <a:ea typeface="Times New Roman"/>
              <a:cs typeface="B Titr" panose="00000700000000000000" pitchFamily="2" charset="-78"/>
            </a:rPr>
            <a:t>خرت</a:t>
          </a:r>
          <a:endParaRPr lang="fa-IR" sz="1600" dirty="0">
            <a:solidFill>
              <a:schemeClr val="bg1"/>
            </a:solidFill>
            <a:cs typeface="B Titr" panose="00000700000000000000" pitchFamily="2" charset="-78"/>
          </a:endParaRPr>
        </a:p>
      </dgm:t>
    </dgm:pt>
    <dgm:pt modelId="{03FB49E9-8431-4A4D-9E73-6C822B46E429}" type="parTrans" cxnId="{5556BC14-CF7D-497D-AD54-2D80439691B5}">
      <dgm:prSet/>
      <dgm:spPr/>
      <dgm:t>
        <a:bodyPr/>
        <a:lstStyle/>
        <a:p>
          <a:pPr rtl="1"/>
          <a:endParaRPr lang="fa-IR"/>
        </a:p>
      </dgm:t>
    </dgm:pt>
    <dgm:pt modelId="{E0D8509E-E482-4376-9691-02683419C647}" type="sibTrans" cxnId="{5556BC14-CF7D-497D-AD54-2D80439691B5}">
      <dgm:prSet/>
      <dgm:spPr/>
      <dgm:t>
        <a:bodyPr/>
        <a:lstStyle/>
        <a:p>
          <a:pPr rtl="1"/>
          <a:endParaRPr lang="fa-IR"/>
        </a:p>
      </dgm:t>
    </dgm:pt>
    <dgm:pt modelId="{35D64A13-5BE5-4E50-9106-34F9561290F2}">
      <dgm:prSet custT="1"/>
      <dgm:spPr/>
      <dgm:t>
        <a:bodyPr/>
        <a:lstStyle/>
        <a:p>
          <a:pPr rtl="1"/>
          <a:r>
            <a:rPr lang="fa-IR" sz="1800" dirty="0" smtClean="0">
              <a:solidFill>
                <a:schemeClr val="bg1"/>
              </a:solidFill>
              <a:cs typeface="B Titr" panose="00000700000000000000" pitchFamily="2" charset="-78"/>
            </a:rPr>
            <a:t>وقت نماز شب</a:t>
          </a:r>
          <a:endParaRPr lang="fa-IR" sz="1800" dirty="0">
            <a:solidFill>
              <a:schemeClr val="bg1"/>
            </a:solidFill>
            <a:cs typeface="B Titr" panose="00000700000000000000" pitchFamily="2" charset="-78"/>
          </a:endParaRPr>
        </a:p>
      </dgm:t>
    </dgm:pt>
    <dgm:pt modelId="{7DF90D67-312A-49B6-86B3-E5EEE4100A9F}" type="parTrans" cxnId="{54709200-29AC-409F-A831-AEDFA252677A}">
      <dgm:prSet/>
      <dgm:spPr/>
      <dgm:t>
        <a:bodyPr/>
        <a:lstStyle/>
        <a:p>
          <a:pPr rtl="1"/>
          <a:endParaRPr lang="fa-IR"/>
        </a:p>
      </dgm:t>
    </dgm:pt>
    <dgm:pt modelId="{66B11A82-7BAB-4594-BE00-65C69FDCD6E7}" type="sibTrans" cxnId="{54709200-29AC-409F-A831-AEDFA252677A}">
      <dgm:prSet/>
      <dgm:spPr/>
      <dgm:t>
        <a:bodyPr/>
        <a:lstStyle/>
        <a:p>
          <a:pPr rtl="1"/>
          <a:endParaRPr lang="fa-IR"/>
        </a:p>
      </dgm:t>
    </dgm:pt>
    <dgm:pt modelId="{FC5AA718-0D8A-468A-838A-35D41E5D74C4}">
      <dgm:prSet custT="1"/>
      <dgm:spPr/>
      <dgm:t>
        <a:bodyPr/>
        <a:lstStyle/>
        <a:p>
          <a:pPr rtl="1"/>
          <a:r>
            <a:rPr lang="ar-SA" sz="1400" dirty="0" smtClean="0">
              <a:solidFill>
                <a:schemeClr val="bg1"/>
              </a:solidFill>
              <a:latin typeface="Times New Roman"/>
              <a:ea typeface="Times New Roman"/>
              <a:cs typeface="B Titr" panose="00000700000000000000" pitchFamily="2" charset="-78"/>
            </a:rPr>
            <a:t>دعا به جهت بیدارشدن برای نماز شب</a:t>
          </a:r>
          <a:endParaRPr lang="fa-IR" sz="1400" dirty="0">
            <a:solidFill>
              <a:schemeClr val="bg1"/>
            </a:solidFill>
            <a:cs typeface="B Titr" panose="00000700000000000000" pitchFamily="2" charset="-78"/>
          </a:endParaRPr>
        </a:p>
      </dgm:t>
    </dgm:pt>
    <dgm:pt modelId="{9373953E-8DC4-4C11-B554-8B08B33E56CC}" type="parTrans" cxnId="{4017CB3E-72F1-4C44-BC49-F6F8B35F9304}">
      <dgm:prSet/>
      <dgm:spPr/>
      <dgm:t>
        <a:bodyPr/>
        <a:lstStyle/>
        <a:p>
          <a:pPr rtl="1"/>
          <a:endParaRPr lang="fa-IR"/>
        </a:p>
      </dgm:t>
    </dgm:pt>
    <dgm:pt modelId="{0830BCBD-B028-4063-9AE3-F5A601CC84DD}" type="sibTrans" cxnId="{4017CB3E-72F1-4C44-BC49-F6F8B35F9304}">
      <dgm:prSet/>
      <dgm:spPr/>
      <dgm:t>
        <a:bodyPr/>
        <a:lstStyle/>
        <a:p>
          <a:pPr rtl="1"/>
          <a:endParaRPr lang="fa-IR"/>
        </a:p>
      </dgm:t>
    </dgm:pt>
    <dgm:pt modelId="{E800BB0F-2A9D-42D8-8D49-698DF810204B}">
      <dgm:prSet custT="1"/>
      <dgm:spPr/>
      <dgm:t>
        <a:bodyPr/>
        <a:lstStyle/>
        <a:p>
          <a:pPr rtl="1"/>
          <a:r>
            <a:rPr lang="ar-SA" sz="1200" dirty="0" smtClean="0">
              <a:solidFill>
                <a:schemeClr val="bg1"/>
              </a:solidFill>
              <a:latin typeface="Times New Roman"/>
              <a:ea typeface="Times New Roman"/>
              <a:cs typeface="B Titr" panose="00000700000000000000" pitchFamily="2" charset="-78"/>
            </a:rPr>
            <a:t>حکمت نماز شب آیت الله العظمی جوادی آملی </a:t>
          </a:r>
          <a:endParaRPr lang="fa-IR" sz="1200" dirty="0">
            <a:solidFill>
              <a:schemeClr val="bg1"/>
            </a:solidFill>
            <a:cs typeface="B Titr" panose="00000700000000000000" pitchFamily="2" charset="-78"/>
          </a:endParaRPr>
        </a:p>
      </dgm:t>
    </dgm:pt>
    <dgm:pt modelId="{CE2CB818-8B45-4FAA-BB26-B1767CA37FF3}" type="parTrans" cxnId="{A4B54520-577C-4F6A-990B-4D5BEFE71422}">
      <dgm:prSet/>
      <dgm:spPr/>
      <dgm:t>
        <a:bodyPr/>
        <a:lstStyle/>
        <a:p>
          <a:pPr rtl="1"/>
          <a:endParaRPr lang="fa-IR"/>
        </a:p>
      </dgm:t>
    </dgm:pt>
    <dgm:pt modelId="{47FB8C37-0B06-4C8B-BF5E-132B21E179FF}" type="sibTrans" cxnId="{A4B54520-577C-4F6A-990B-4D5BEFE71422}">
      <dgm:prSet/>
      <dgm:spPr/>
      <dgm:t>
        <a:bodyPr/>
        <a:lstStyle/>
        <a:p>
          <a:pPr rtl="1"/>
          <a:endParaRPr lang="fa-IR"/>
        </a:p>
      </dgm:t>
    </dgm:pt>
    <dgm:pt modelId="{5E5C4E90-53D3-4FC7-930E-CD841F864158}">
      <dgm:prSet custT="1"/>
      <dgm:spPr/>
      <dgm:t>
        <a:bodyPr/>
        <a:lstStyle/>
        <a:p>
          <a:pPr rtl="1"/>
          <a:r>
            <a:rPr lang="fa-IR" sz="1800" dirty="0" smtClean="0">
              <a:solidFill>
                <a:schemeClr val="bg1"/>
              </a:solidFill>
              <a:latin typeface="Times New Roman"/>
              <a:ea typeface="Times New Roman"/>
              <a:cs typeface="B Titr" panose="00000700000000000000" pitchFamily="2" charset="-78"/>
            </a:rPr>
            <a:t>کلام زیبای امیرالمومنین</a:t>
          </a:r>
          <a:endParaRPr lang="fa-IR" sz="1800" dirty="0">
            <a:solidFill>
              <a:schemeClr val="bg1"/>
            </a:solidFill>
            <a:cs typeface="B Titr" panose="00000700000000000000" pitchFamily="2" charset="-78"/>
          </a:endParaRPr>
        </a:p>
      </dgm:t>
    </dgm:pt>
    <dgm:pt modelId="{FE9A8B45-F3D4-4524-B153-AE5BC477AA24}" type="parTrans" cxnId="{365BA1D2-E16D-40DB-9355-931755983F17}">
      <dgm:prSet/>
      <dgm:spPr/>
      <dgm:t>
        <a:bodyPr/>
        <a:lstStyle/>
        <a:p>
          <a:pPr rtl="1"/>
          <a:endParaRPr lang="fa-IR"/>
        </a:p>
      </dgm:t>
    </dgm:pt>
    <dgm:pt modelId="{5A767AC3-73F5-4B86-BCC8-4A22A0BA3BA5}" type="sibTrans" cxnId="{365BA1D2-E16D-40DB-9355-931755983F17}">
      <dgm:prSet/>
      <dgm:spPr/>
      <dgm:t>
        <a:bodyPr/>
        <a:lstStyle/>
        <a:p>
          <a:pPr rtl="1"/>
          <a:endParaRPr lang="fa-IR"/>
        </a:p>
      </dgm:t>
    </dgm:pt>
    <dgm:pt modelId="{33C46A5E-F6B1-486E-88C7-C2E179BF9D6E}">
      <dgm:prSet custT="1"/>
      <dgm:spPr/>
      <dgm:t>
        <a:bodyPr/>
        <a:lstStyle/>
        <a:p>
          <a:pPr rtl="1"/>
          <a:r>
            <a:rPr lang="fa-IR" sz="1800" dirty="0" smtClean="0">
              <a:solidFill>
                <a:schemeClr val="bg1"/>
              </a:solidFill>
              <a:cs typeface="B Titr" panose="00000700000000000000" pitchFamily="2" charset="-78"/>
            </a:rPr>
            <a:t>حدیث قدسی</a:t>
          </a:r>
          <a:endParaRPr lang="fa-IR" sz="1800" dirty="0">
            <a:solidFill>
              <a:schemeClr val="bg1"/>
            </a:solidFill>
            <a:cs typeface="B Titr" panose="00000700000000000000" pitchFamily="2" charset="-78"/>
          </a:endParaRPr>
        </a:p>
      </dgm:t>
    </dgm:pt>
    <dgm:pt modelId="{331A25A4-1A0C-4049-B072-1EFFB4F2AC62}" type="parTrans" cxnId="{CDF73B4D-213A-4FA3-86B0-7FCAAB11353C}">
      <dgm:prSet/>
      <dgm:spPr/>
      <dgm:t>
        <a:bodyPr/>
        <a:lstStyle/>
        <a:p>
          <a:pPr rtl="1"/>
          <a:endParaRPr lang="fa-IR"/>
        </a:p>
      </dgm:t>
    </dgm:pt>
    <dgm:pt modelId="{FB46B420-C876-4B43-8781-02FC4C98D58C}" type="sibTrans" cxnId="{CDF73B4D-213A-4FA3-86B0-7FCAAB11353C}">
      <dgm:prSet/>
      <dgm:spPr/>
      <dgm:t>
        <a:bodyPr/>
        <a:lstStyle/>
        <a:p>
          <a:pPr rtl="1"/>
          <a:endParaRPr lang="fa-IR"/>
        </a:p>
      </dgm:t>
    </dgm:pt>
    <dgm:pt modelId="{F0E9B296-CC31-4B53-A065-A685C075CEA5}">
      <dgm:prSet custT="1"/>
      <dgm:spPr/>
      <dgm:t>
        <a:bodyPr/>
        <a:lstStyle/>
        <a:p>
          <a:pPr rtl="1"/>
          <a:r>
            <a:rPr lang="ar-SA" sz="1800" smtClean="0">
              <a:solidFill>
                <a:schemeClr val="bg1"/>
              </a:solidFill>
              <a:latin typeface="Times New Roman"/>
              <a:ea typeface="Times New Roman"/>
              <a:cs typeface="B Titr" panose="00000700000000000000" pitchFamily="2" charset="-78"/>
            </a:rPr>
            <a:t>موانع نماز شب</a:t>
          </a:r>
          <a:endParaRPr lang="fa-IR" sz="1800" dirty="0">
            <a:solidFill>
              <a:schemeClr val="bg1"/>
            </a:solidFill>
            <a:cs typeface="B Titr" panose="00000700000000000000" pitchFamily="2" charset="-78"/>
          </a:endParaRPr>
        </a:p>
      </dgm:t>
    </dgm:pt>
    <dgm:pt modelId="{E92CB498-53A0-46C3-839D-C11CC357B9E6}" type="parTrans" cxnId="{9930E1FF-2EE6-4DD7-AFC0-8E2115C2C9BB}">
      <dgm:prSet/>
      <dgm:spPr/>
      <dgm:t>
        <a:bodyPr/>
        <a:lstStyle/>
        <a:p>
          <a:pPr rtl="1"/>
          <a:endParaRPr lang="fa-IR"/>
        </a:p>
      </dgm:t>
    </dgm:pt>
    <dgm:pt modelId="{E3C89EFF-DB11-4256-8902-39A205A9D3D6}" type="sibTrans" cxnId="{9930E1FF-2EE6-4DD7-AFC0-8E2115C2C9BB}">
      <dgm:prSet/>
      <dgm:spPr/>
      <dgm:t>
        <a:bodyPr/>
        <a:lstStyle/>
        <a:p>
          <a:pPr rtl="1"/>
          <a:endParaRPr lang="fa-IR"/>
        </a:p>
      </dgm:t>
    </dgm:pt>
    <dgm:pt modelId="{183E4111-EAED-4FB2-A343-66C420F92156}">
      <dgm:prSet custT="1"/>
      <dgm:spPr/>
      <dgm:t>
        <a:bodyPr/>
        <a:lstStyle/>
        <a:p>
          <a:pPr rtl="1"/>
          <a:r>
            <a:rPr lang="fa-IR" sz="1800" dirty="0" smtClean="0">
              <a:solidFill>
                <a:schemeClr val="bg1"/>
              </a:solidFill>
              <a:latin typeface="Times New Roman"/>
              <a:ea typeface="Times New Roman"/>
              <a:cs typeface="B Titr" panose="00000700000000000000" pitchFamily="2" charset="-78"/>
            </a:rPr>
            <a:t>قضای نماز شب</a:t>
          </a:r>
          <a:endParaRPr lang="fa-IR" sz="1800" dirty="0">
            <a:solidFill>
              <a:schemeClr val="bg1"/>
            </a:solidFill>
            <a:cs typeface="B Titr" panose="00000700000000000000" pitchFamily="2" charset="-78"/>
          </a:endParaRPr>
        </a:p>
      </dgm:t>
    </dgm:pt>
    <dgm:pt modelId="{E95B3D8F-1E0F-4AE3-9E08-E50750252445}" type="parTrans" cxnId="{44C51DCB-E4EF-4220-AE55-E6DDD278A3A1}">
      <dgm:prSet/>
      <dgm:spPr/>
      <dgm:t>
        <a:bodyPr/>
        <a:lstStyle/>
        <a:p>
          <a:pPr rtl="1"/>
          <a:endParaRPr lang="fa-IR"/>
        </a:p>
      </dgm:t>
    </dgm:pt>
    <dgm:pt modelId="{E7B2C713-C07D-471B-AB33-860428505232}" type="sibTrans" cxnId="{44C51DCB-E4EF-4220-AE55-E6DDD278A3A1}">
      <dgm:prSet/>
      <dgm:spPr/>
      <dgm:t>
        <a:bodyPr/>
        <a:lstStyle/>
        <a:p>
          <a:pPr rtl="1"/>
          <a:endParaRPr lang="fa-IR"/>
        </a:p>
      </dgm:t>
    </dgm:pt>
    <dgm:pt modelId="{B580897E-3948-4975-B604-D7DCD1582FE4}">
      <dgm:prSet custT="1"/>
      <dgm:spPr/>
      <dgm:t>
        <a:bodyPr/>
        <a:lstStyle/>
        <a:p>
          <a:pPr rtl="1"/>
          <a:r>
            <a:rPr lang="fa-IR" sz="1800" dirty="0" smtClean="0">
              <a:solidFill>
                <a:schemeClr val="bg1"/>
              </a:solidFill>
              <a:latin typeface="Times New Roman"/>
              <a:ea typeface="Times New Roman"/>
              <a:cs typeface="B Titr" panose="00000700000000000000" pitchFamily="2" charset="-78"/>
            </a:rPr>
            <a:t>دیدگاه علماء</a:t>
          </a:r>
          <a:endParaRPr lang="fa-IR" sz="1800" dirty="0">
            <a:solidFill>
              <a:schemeClr val="bg1"/>
            </a:solidFill>
            <a:cs typeface="B Titr" panose="00000700000000000000" pitchFamily="2" charset="-78"/>
          </a:endParaRPr>
        </a:p>
      </dgm:t>
    </dgm:pt>
    <dgm:pt modelId="{7AFD1253-9504-4696-87DF-A0BE79D5DFC0}" type="parTrans" cxnId="{913D3ADC-C785-4E76-8A7B-269687CC4F30}">
      <dgm:prSet/>
      <dgm:spPr/>
      <dgm:t>
        <a:bodyPr/>
        <a:lstStyle/>
        <a:p>
          <a:pPr rtl="1"/>
          <a:endParaRPr lang="fa-IR"/>
        </a:p>
      </dgm:t>
    </dgm:pt>
    <dgm:pt modelId="{7ADE5D72-BB5E-4AF4-AF0D-8BAAE56F1D6F}" type="sibTrans" cxnId="{913D3ADC-C785-4E76-8A7B-269687CC4F30}">
      <dgm:prSet/>
      <dgm:spPr/>
      <dgm:t>
        <a:bodyPr/>
        <a:lstStyle/>
        <a:p>
          <a:pPr rtl="1"/>
          <a:endParaRPr lang="fa-IR"/>
        </a:p>
      </dgm:t>
    </dgm:pt>
    <dgm:pt modelId="{719217EE-AEB8-4A5B-8DF6-A7BF6436946D}">
      <dgm:prSet custT="1"/>
      <dgm:spPr/>
      <dgm:t>
        <a:bodyPr/>
        <a:lstStyle/>
        <a:p>
          <a:pPr rtl="1"/>
          <a:r>
            <a:rPr lang="fa-IR" sz="1800" dirty="0" smtClean="0">
              <a:solidFill>
                <a:schemeClr val="bg1"/>
              </a:solidFill>
              <a:cs typeface="B Titr" panose="00000700000000000000" pitchFamily="2" charset="-78"/>
            </a:rPr>
            <a:t>منابع</a:t>
          </a:r>
          <a:endParaRPr lang="fa-IR" sz="1800" dirty="0">
            <a:solidFill>
              <a:schemeClr val="bg1"/>
            </a:solidFill>
            <a:cs typeface="B Titr" panose="00000700000000000000" pitchFamily="2" charset="-78"/>
          </a:endParaRPr>
        </a:p>
      </dgm:t>
    </dgm:pt>
    <dgm:pt modelId="{F62D7B42-0548-45E2-A22E-78442A3A425A}" type="parTrans" cxnId="{B2ABB71F-0C1C-4FFD-BB07-D6C45536775B}">
      <dgm:prSet/>
      <dgm:spPr/>
      <dgm:t>
        <a:bodyPr/>
        <a:lstStyle/>
        <a:p>
          <a:pPr rtl="1"/>
          <a:endParaRPr lang="fa-IR"/>
        </a:p>
      </dgm:t>
    </dgm:pt>
    <dgm:pt modelId="{C3E5D158-3F85-4302-8F56-4BA83714BA76}" type="sibTrans" cxnId="{B2ABB71F-0C1C-4FFD-BB07-D6C45536775B}">
      <dgm:prSet/>
      <dgm:spPr/>
      <dgm:t>
        <a:bodyPr/>
        <a:lstStyle/>
        <a:p>
          <a:pPr rtl="1"/>
          <a:endParaRPr lang="fa-IR"/>
        </a:p>
      </dgm:t>
    </dgm:pt>
    <dgm:pt modelId="{6AA1F7E5-425C-4BCB-B8C7-B153E5BFCBB5}" type="pres">
      <dgm:prSet presAssocID="{470BC567-4169-4ADC-8024-231017147C4B}" presName="diagram" presStyleCnt="0">
        <dgm:presLayoutVars>
          <dgm:dir val="rev"/>
          <dgm:resizeHandles val="exact"/>
        </dgm:presLayoutVars>
      </dgm:prSet>
      <dgm:spPr/>
    </dgm:pt>
    <dgm:pt modelId="{7CEB32A0-1815-40B0-AD26-834040A791E1}" type="pres">
      <dgm:prSet presAssocID="{C39BA990-4908-4A25-946D-F079CD811697}" presName="node" presStyleLbl="node1" presStyleIdx="0" presStyleCnt="17">
        <dgm:presLayoutVars>
          <dgm:bulletEnabled val="1"/>
        </dgm:presLayoutVars>
      </dgm:prSet>
      <dgm:spPr/>
    </dgm:pt>
    <dgm:pt modelId="{A8642781-DABB-4325-9445-CC09B6D39412}" type="pres">
      <dgm:prSet presAssocID="{DD07711A-1C9C-4D16-8773-8CDF7CE69A1F}" presName="sibTrans" presStyleCnt="0"/>
      <dgm:spPr/>
    </dgm:pt>
    <dgm:pt modelId="{199414DC-A2BD-4066-8133-DB86AA5F9938}" type="pres">
      <dgm:prSet presAssocID="{A01B4872-2787-4A4E-B2F6-B9DC13BBAD3C}" presName="node" presStyleLbl="node1" presStyleIdx="1" presStyleCnt="17">
        <dgm:presLayoutVars>
          <dgm:bulletEnabled val="1"/>
        </dgm:presLayoutVars>
      </dgm:prSet>
      <dgm:spPr/>
    </dgm:pt>
    <dgm:pt modelId="{08CD38A9-9E8F-483F-894D-C637EC4F2DC6}" type="pres">
      <dgm:prSet presAssocID="{0C658970-0B97-439F-90DD-A6FD2ABC53C6}" presName="sibTrans" presStyleCnt="0"/>
      <dgm:spPr/>
    </dgm:pt>
    <dgm:pt modelId="{09353D32-AF0E-4D86-A4C8-F7A2F630D6C4}" type="pres">
      <dgm:prSet presAssocID="{CAAB57E8-A409-4667-9E33-4B1F6FE35074}" presName="node" presStyleLbl="node1" presStyleIdx="2" presStyleCnt="17">
        <dgm:presLayoutVars>
          <dgm:bulletEnabled val="1"/>
        </dgm:presLayoutVars>
      </dgm:prSet>
      <dgm:spPr/>
    </dgm:pt>
    <dgm:pt modelId="{C143145A-3E76-43C2-A65F-93EADECD430B}" type="pres">
      <dgm:prSet presAssocID="{FC234981-32B6-42B0-BF55-20714917FEAE}" presName="sibTrans" presStyleCnt="0"/>
      <dgm:spPr/>
    </dgm:pt>
    <dgm:pt modelId="{C4360B02-8D99-4632-BFE2-5BCECED3425C}" type="pres">
      <dgm:prSet presAssocID="{93F57104-6286-4432-AB64-321E87397520}" presName="node" presStyleLbl="node1" presStyleIdx="3" presStyleCnt="17">
        <dgm:presLayoutVars>
          <dgm:bulletEnabled val="1"/>
        </dgm:presLayoutVars>
      </dgm:prSet>
      <dgm:spPr/>
    </dgm:pt>
    <dgm:pt modelId="{174493D6-2F03-4124-94C8-08DD077F77E9}" type="pres">
      <dgm:prSet presAssocID="{0C85C581-3239-47E7-854D-9249D850F070}" presName="sibTrans" presStyleCnt="0"/>
      <dgm:spPr/>
    </dgm:pt>
    <dgm:pt modelId="{4D919711-31CC-4D04-BFA5-A31A250F3656}" type="pres">
      <dgm:prSet presAssocID="{DA4AEB9A-A347-4968-94F9-83B35E13C98C}" presName="node" presStyleLbl="node1" presStyleIdx="4" presStyleCnt="17">
        <dgm:presLayoutVars>
          <dgm:bulletEnabled val="1"/>
        </dgm:presLayoutVars>
      </dgm:prSet>
      <dgm:spPr/>
    </dgm:pt>
    <dgm:pt modelId="{B6E705FE-8477-4B6F-8465-F786436682C4}" type="pres">
      <dgm:prSet presAssocID="{68DC7717-A50D-4DF3-AEAC-F8D6FDEBF6E7}" presName="sibTrans" presStyleCnt="0"/>
      <dgm:spPr/>
    </dgm:pt>
    <dgm:pt modelId="{4C89F093-FC2F-40C4-B431-E16D2D66392F}" type="pres">
      <dgm:prSet presAssocID="{7EFAB758-19C6-4369-9949-90B171F3F84D}" presName="node" presStyleLbl="node1" presStyleIdx="5" presStyleCnt="17">
        <dgm:presLayoutVars>
          <dgm:bulletEnabled val="1"/>
        </dgm:presLayoutVars>
      </dgm:prSet>
      <dgm:spPr/>
      <dgm:t>
        <a:bodyPr/>
        <a:lstStyle/>
        <a:p>
          <a:pPr rtl="1"/>
          <a:endParaRPr lang="fa-IR"/>
        </a:p>
      </dgm:t>
    </dgm:pt>
    <dgm:pt modelId="{BAF658BF-5C3B-4AE3-AC32-7E37ACF5B70C}" type="pres">
      <dgm:prSet presAssocID="{9F134291-F633-42E0-8DDD-286A72AF759E}" presName="sibTrans" presStyleCnt="0"/>
      <dgm:spPr/>
    </dgm:pt>
    <dgm:pt modelId="{A9791FC3-A1AD-43B5-9766-4F0E92E1921A}" type="pres">
      <dgm:prSet presAssocID="{95F22A1F-041D-4424-921B-E83A40537269}" presName="node" presStyleLbl="node1" presStyleIdx="6" presStyleCnt="17">
        <dgm:presLayoutVars>
          <dgm:bulletEnabled val="1"/>
        </dgm:presLayoutVars>
      </dgm:prSet>
      <dgm:spPr/>
    </dgm:pt>
    <dgm:pt modelId="{7E07376C-3521-48BF-861F-8C573B672E06}" type="pres">
      <dgm:prSet presAssocID="{9A8F25CD-CE8D-4DC2-A0CC-D7D249B06FBC}" presName="sibTrans" presStyleCnt="0"/>
      <dgm:spPr/>
    </dgm:pt>
    <dgm:pt modelId="{5E8E5511-DFE3-447F-A070-D7507D8EF738}" type="pres">
      <dgm:prSet presAssocID="{6A00E443-DCE1-45F3-8C3E-06095AD71BDF}" presName="node" presStyleLbl="node1" presStyleIdx="7" presStyleCnt="17">
        <dgm:presLayoutVars>
          <dgm:bulletEnabled val="1"/>
        </dgm:presLayoutVars>
      </dgm:prSet>
      <dgm:spPr/>
    </dgm:pt>
    <dgm:pt modelId="{73796C61-0BFA-4E5D-AF31-8D3A08181AFF}" type="pres">
      <dgm:prSet presAssocID="{E0D8509E-E482-4376-9691-02683419C647}" presName="sibTrans" presStyleCnt="0"/>
      <dgm:spPr/>
    </dgm:pt>
    <dgm:pt modelId="{DCA624C2-91F8-49DC-BE83-DBF12F9A6DB6}" type="pres">
      <dgm:prSet presAssocID="{35D64A13-5BE5-4E50-9106-34F9561290F2}" presName="node" presStyleLbl="node1" presStyleIdx="8" presStyleCnt="17">
        <dgm:presLayoutVars>
          <dgm:bulletEnabled val="1"/>
        </dgm:presLayoutVars>
      </dgm:prSet>
      <dgm:spPr/>
    </dgm:pt>
    <dgm:pt modelId="{34E7ACBC-9398-454D-A4FA-AC4FC5950551}" type="pres">
      <dgm:prSet presAssocID="{66B11A82-7BAB-4594-BE00-65C69FDCD6E7}" presName="sibTrans" presStyleCnt="0"/>
      <dgm:spPr/>
    </dgm:pt>
    <dgm:pt modelId="{0A2C8605-D421-48B4-A1CA-57E1E18997EC}" type="pres">
      <dgm:prSet presAssocID="{F0E9B296-CC31-4B53-A065-A685C075CEA5}" presName="node" presStyleLbl="node1" presStyleIdx="9" presStyleCnt="17">
        <dgm:presLayoutVars>
          <dgm:bulletEnabled val="1"/>
        </dgm:presLayoutVars>
      </dgm:prSet>
      <dgm:spPr/>
    </dgm:pt>
    <dgm:pt modelId="{4A486A01-B1AE-468B-8995-5F5E8C9F912F}" type="pres">
      <dgm:prSet presAssocID="{E3C89EFF-DB11-4256-8902-39A205A9D3D6}" presName="sibTrans" presStyleCnt="0"/>
      <dgm:spPr/>
    </dgm:pt>
    <dgm:pt modelId="{FD4920CA-7D39-4A68-8019-C283E0E35A74}" type="pres">
      <dgm:prSet presAssocID="{183E4111-EAED-4FB2-A343-66C420F92156}" presName="node" presStyleLbl="node1" presStyleIdx="10" presStyleCnt="17">
        <dgm:presLayoutVars>
          <dgm:bulletEnabled val="1"/>
        </dgm:presLayoutVars>
      </dgm:prSet>
      <dgm:spPr/>
    </dgm:pt>
    <dgm:pt modelId="{400757C8-F933-4C8B-AE15-7D4A4B269DDA}" type="pres">
      <dgm:prSet presAssocID="{E7B2C713-C07D-471B-AB33-860428505232}" presName="sibTrans" presStyleCnt="0"/>
      <dgm:spPr/>
    </dgm:pt>
    <dgm:pt modelId="{125BF293-533B-4827-AA59-E500980B2B12}" type="pres">
      <dgm:prSet presAssocID="{B580897E-3948-4975-B604-D7DCD1582FE4}" presName="node" presStyleLbl="node1" presStyleIdx="11" presStyleCnt="17">
        <dgm:presLayoutVars>
          <dgm:bulletEnabled val="1"/>
        </dgm:presLayoutVars>
      </dgm:prSet>
      <dgm:spPr/>
    </dgm:pt>
    <dgm:pt modelId="{5F3E2F4B-1F45-4ED4-BFEB-F65BD1A3217B}" type="pres">
      <dgm:prSet presAssocID="{7ADE5D72-BB5E-4AF4-AF0D-8BAAE56F1D6F}" presName="sibTrans" presStyleCnt="0"/>
      <dgm:spPr/>
    </dgm:pt>
    <dgm:pt modelId="{47D7A9D5-B782-4974-ADF5-35B69243BDF4}" type="pres">
      <dgm:prSet presAssocID="{33C46A5E-F6B1-486E-88C7-C2E179BF9D6E}" presName="node" presStyleLbl="node1" presStyleIdx="12" presStyleCnt="17">
        <dgm:presLayoutVars>
          <dgm:bulletEnabled val="1"/>
        </dgm:presLayoutVars>
      </dgm:prSet>
      <dgm:spPr/>
    </dgm:pt>
    <dgm:pt modelId="{4078F337-F427-4EB9-9502-5F4B06514400}" type="pres">
      <dgm:prSet presAssocID="{FB46B420-C876-4B43-8781-02FC4C98D58C}" presName="sibTrans" presStyleCnt="0"/>
      <dgm:spPr/>
    </dgm:pt>
    <dgm:pt modelId="{B155AA9A-26BD-4D33-97DA-89C7BF6D0AEB}" type="pres">
      <dgm:prSet presAssocID="{5E5C4E90-53D3-4FC7-930E-CD841F864158}" presName="node" presStyleLbl="node1" presStyleIdx="13" presStyleCnt="17">
        <dgm:presLayoutVars>
          <dgm:bulletEnabled val="1"/>
        </dgm:presLayoutVars>
      </dgm:prSet>
      <dgm:spPr/>
    </dgm:pt>
    <dgm:pt modelId="{42D087EC-8134-4837-88A2-A0D11CC2ED9C}" type="pres">
      <dgm:prSet presAssocID="{5A767AC3-73F5-4B86-BCC8-4A22A0BA3BA5}" presName="sibTrans" presStyleCnt="0"/>
      <dgm:spPr/>
    </dgm:pt>
    <dgm:pt modelId="{5C584AAD-7B2E-4317-B4D6-435C12A4BE1B}" type="pres">
      <dgm:prSet presAssocID="{E800BB0F-2A9D-42D8-8D49-698DF810204B}" presName="node" presStyleLbl="node1" presStyleIdx="14" presStyleCnt="17">
        <dgm:presLayoutVars>
          <dgm:bulletEnabled val="1"/>
        </dgm:presLayoutVars>
      </dgm:prSet>
      <dgm:spPr/>
    </dgm:pt>
    <dgm:pt modelId="{C6DD85AA-1880-41D1-8FDB-E4773E1ACFBE}" type="pres">
      <dgm:prSet presAssocID="{47FB8C37-0B06-4C8B-BF5E-132B21E179FF}" presName="sibTrans" presStyleCnt="0"/>
      <dgm:spPr/>
    </dgm:pt>
    <dgm:pt modelId="{2CDD9A9B-3205-4D4A-8246-83A26B7C4332}" type="pres">
      <dgm:prSet presAssocID="{FC5AA718-0D8A-468A-838A-35D41E5D74C4}" presName="node" presStyleLbl="node1" presStyleIdx="15" presStyleCnt="17">
        <dgm:presLayoutVars>
          <dgm:bulletEnabled val="1"/>
        </dgm:presLayoutVars>
      </dgm:prSet>
      <dgm:spPr/>
    </dgm:pt>
    <dgm:pt modelId="{C676ED18-D60E-431B-8A81-890F765AE98E}" type="pres">
      <dgm:prSet presAssocID="{0830BCBD-B028-4063-9AE3-F5A601CC84DD}" presName="sibTrans" presStyleCnt="0"/>
      <dgm:spPr/>
    </dgm:pt>
    <dgm:pt modelId="{260569F4-CF1C-42E7-95D4-2B511D36D5B4}" type="pres">
      <dgm:prSet presAssocID="{719217EE-AEB8-4A5B-8DF6-A7BF6436946D}" presName="node" presStyleLbl="node1" presStyleIdx="16" presStyleCnt="17">
        <dgm:presLayoutVars>
          <dgm:bulletEnabled val="1"/>
        </dgm:presLayoutVars>
      </dgm:prSet>
      <dgm:spPr/>
    </dgm:pt>
  </dgm:ptLst>
  <dgm:cxnLst>
    <dgm:cxn modelId="{2C86CDAD-ABF1-41DF-B77C-2C818D4D92FA}" type="presOf" srcId="{7EFAB758-19C6-4369-9949-90B171F3F84D}" destId="{4C89F093-FC2F-40C4-B431-E16D2D66392F}" srcOrd="0" destOrd="0" presId="urn:microsoft.com/office/officeart/2005/8/layout/default"/>
    <dgm:cxn modelId="{54709200-29AC-409F-A831-AEDFA252677A}" srcId="{470BC567-4169-4ADC-8024-231017147C4B}" destId="{35D64A13-5BE5-4E50-9106-34F9561290F2}" srcOrd="8" destOrd="0" parTransId="{7DF90D67-312A-49B6-86B3-E5EEE4100A9F}" sibTransId="{66B11A82-7BAB-4594-BE00-65C69FDCD6E7}"/>
    <dgm:cxn modelId="{A4B54520-577C-4F6A-990B-4D5BEFE71422}" srcId="{470BC567-4169-4ADC-8024-231017147C4B}" destId="{E800BB0F-2A9D-42D8-8D49-698DF810204B}" srcOrd="14" destOrd="0" parTransId="{CE2CB818-8B45-4FAA-BB26-B1767CA37FF3}" sibTransId="{47FB8C37-0B06-4C8B-BF5E-132B21E179FF}"/>
    <dgm:cxn modelId="{62FE999C-2D6F-4A67-BA2A-83F380B1EA01}" type="presOf" srcId="{5E5C4E90-53D3-4FC7-930E-CD841F864158}" destId="{B155AA9A-26BD-4D33-97DA-89C7BF6D0AEB}" srcOrd="0" destOrd="0" presId="urn:microsoft.com/office/officeart/2005/8/layout/default"/>
    <dgm:cxn modelId="{62CB626D-9439-4D5F-AA7C-C7C5EAA28073}" srcId="{470BC567-4169-4ADC-8024-231017147C4B}" destId="{95F22A1F-041D-4424-921B-E83A40537269}" srcOrd="6" destOrd="0" parTransId="{8E3AC95D-0486-4F85-8313-0C079B0B88FC}" sibTransId="{9A8F25CD-CE8D-4DC2-A0CC-D7D249B06FBC}"/>
    <dgm:cxn modelId="{07D9BD70-1303-42F7-B4CC-95C2BF8C5D66}" srcId="{470BC567-4169-4ADC-8024-231017147C4B}" destId="{93F57104-6286-4432-AB64-321E87397520}" srcOrd="3" destOrd="0" parTransId="{34A5DF7E-61DF-4644-B440-92F82F04AD57}" sibTransId="{0C85C581-3239-47E7-854D-9249D850F070}"/>
    <dgm:cxn modelId="{6E70D3AD-304F-4E81-B2FC-BB495FA77A68}" type="presOf" srcId="{470BC567-4169-4ADC-8024-231017147C4B}" destId="{6AA1F7E5-425C-4BCB-B8C7-B153E5BFCBB5}" srcOrd="0" destOrd="0" presId="urn:microsoft.com/office/officeart/2005/8/layout/default"/>
    <dgm:cxn modelId="{AD8D7FA3-F98B-49AF-883B-14DEFB371092}" type="presOf" srcId="{DA4AEB9A-A347-4968-94F9-83B35E13C98C}" destId="{4D919711-31CC-4D04-BFA5-A31A250F3656}" srcOrd="0" destOrd="0" presId="urn:microsoft.com/office/officeart/2005/8/layout/default"/>
    <dgm:cxn modelId="{B2ABB71F-0C1C-4FFD-BB07-D6C45536775B}" srcId="{470BC567-4169-4ADC-8024-231017147C4B}" destId="{719217EE-AEB8-4A5B-8DF6-A7BF6436946D}" srcOrd="16" destOrd="0" parTransId="{F62D7B42-0548-45E2-A22E-78442A3A425A}" sibTransId="{C3E5D158-3F85-4302-8F56-4BA83714BA76}"/>
    <dgm:cxn modelId="{E364BAE1-FEA9-4729-8114-E5CB4F60FAC6}" type="presOf" srcId="{A01B4872-2787-4A4E-B2F6-B9DC13BBAD3C}" destId="{199414DC-A2BD-4066-8133-DB86AA5F9938}" srcOrd="0" destOrd="0" presId="urn:microsoft.com/office/officeart/2005/8/layout/default"/>
    <dgm:cxn modelId="{D0C6AB67-95E6-435E-8983-7E044C554AEC}" type="presOf" srcId="{CAAB57E8-A409-4667-9E33-4B1F6FE35074}" destId="{09353D32-AF0E-4D86-A4C8-F7A2F630D6C4}" srcOrd="0" destOrd="0" presId="urn:microsoft.com/office/officeart/2005/8/layout/default"/>
    <dgm:cxn modelId="{4017CB3E-72F1-4C44-BC49-F6F8B35F9304}" srcId="{470BC567-4169-4ADC-8024-231017147C4B}" destId="{FC5AA718-0D8A-468A-838A-35D41E5D74C4}" srcOrd="15" destOrd="0" parTransId="{9373953E-8DC4-4C11-B554-8B08B33E56CC}" sibTransId="{0830BCBD-B028-4063-9AE3-F5A601CC84DD}"/>
    <dgm:cxn modelId="{5556BC14-CF7D-497D-AD54-2D80439691B5}" srcId="{470BC567-4169-4ADC-8024-231017147C4B}" destId="{6A00E443-DCE1-45F3-8C3E-06095AD71BDF}" srcOrd="7" destOrd="0" parTransId="{03FB49E9-8431-4A4D-9E73-6C822B46E429}" sibTransId="{E0D8509E-E482-4376-9691-02683419C647}"/>
    <dgm:cxn modelId="{E4FA86FC-844F-4932-9644-76C1912CC4D9}" type="presOf" srcId="{F0E9B296-CC31-4B53-A065-A685C075CEA5}" destId="{0A2C8605-D421-48B4-A1CA-57E1E18997EC}" srcOrd="0" destOrd="0" presId="urn:microsoft.com/office/officeart/2005/8/layout/default"/>
    <dgm:cxn modelId="{E5C59C67-0D7F-44D5-8D50-FD6E1EEDAD2E}" srcId="{470BC567-4169-4ADC-8024-231017147C4B}" destId="{A01B4872-2787-4A4E-B2F6-B9DC13BBAD3C}" srcOrd="1" destOrd="0" parTransId="{7EC440DD-DD7A-4E17-9C9E-9938AE8ACCA0}" sibTransId="{0C658970-0B97-439F-90DD-A6FD2ABC53C6}"/>
    <dgm:cxn modelId="{CDF73B4D-213A-4FA3-86B0-7FCAAB11353C}" srcId="{470BC567-4169-4ADC-8024-231017147C4B}" destId="{33C46A5E-F6B1-486E-88C7-C2E179BF9D6E}" srcOrd="12" destOrd="0" parTransId="{331A25A4-1A0C-4049-B072-1EFFB4F2AC62}" sibTransId="{FB46B420-C876-4B43-8781-02FC4C98D58C}"/>
    <dgm:cxn modelId="{A352616E-3777-469A-BBA6-56F18EF08F39}" srcId="{470BC567-4169-4ADC-8024-231017147C4B}" destId="{7EFAB758-19C6-4369-9949-90B171F3F84D}" srcOrd="5" destOrd="0" parTransId="{678500B4-0DED-48FB-8376-9EDC2BB4DCEE}" sibTransId="{9F134291-F633-42E0-8DDD-286A72AF759E}"/>
    <dgm:cxn modelId="{9930E1FF-2EE6-4DD7-AFC0-8E2115C2C9BB}" srcId="{470BC567-4169-4ADC-8024-231017147C4B}" destId="{F0E9B296-CC31-4B53-A065-A685C075CEA5}" srcOrd="9" destOrd="0" parTransId="{E92CB498-53A0-46C3-839D-C11CC357B9E6}" sibTransId="{E3C89EFF-DB11-4256-8902-39A205A9D3D6}"/>
    <dgm:cxn modelId="{44282CB2-39C1-4BA9-A855-B63EBE50A89A}" type="presOf" srcId="{B580897E-3948-4975-B604-D7DCD1582FE4}" destId="{125BF293-533B-4827-AA59-E500980B2B12}" srcOrd="0" destOrd="0" presId="urn:microsoft.com/office/officeart/2005/8/layout/default"/>
    <dgm:cxn modelId="{3F94FE1F-6437-47C8-87AF-1ABAA1D3881A}" type="presOf" srcId="{183E4111-EAED-4FB2-A343-66C420F92156}" destId="{FD4920CA-7D39-4A68-8019-C283E0E35A74}" srcOrd="0" destOrd="0" presId="urn:microsoft.com/office/officeart/2005/8/layout/default"/>
    <dgm:cxn modelId="{365BA1D2-E16D-40DB-9355-931755983F17}" srcId="{470BC567-4169-4ADC-8024-231017147C4B}" destId="{5E5C4E90-53D3-4FC7-930E-CD841F864158}" srcOrd="13" destOrd="0" parTransId="{FE9A8B45-F3D4-4524-B153-AE5BC477AA24}" sibTransId="{5A767AC3-73F5-4B86-BCC8-4A22A0BA3BA5}"/>
    <dgm:cxn modelId="{CCD3D482-2D77-452C-ABBE-A88FD3E1CF96}" type="presOf" srcId="{6A00E443-DCE1-45F3-8C3E-06095AD71BDF}" destId="{5E8E5511-DFE3-447F-A070-D7507D8EF738}" srcOrd="0" destOrd="0" presId="urn:microsoft.com/office/officeart/2005/8/layout/default"/>
    <dgm:cxn modelId="{A1154C9C-3742-40CD-9F54-FE924F891FA5}" type="presOf" srcId="{C39BA990-4908-4A25-946D-F079CD811697}" destId="{7CEB32A0-1815-40B0-AD26-834040A791E1}" srcOrd="0" destOrd="0" presId="urn:microsoft.com/office/officeart/2005/8/layout/default"/>
    <dgm:cxn modelId="{44C51DCB-E4EF-4220-AE55-E6DDD278A3A1}" srcId="{470BC567-4169-4ADC-8024-231017147C4B}" destId="{183E4111-EAED-4FB2-A343-66C420F92156}" srcOrd="10" destOrd="0" parTransId="{E95B3D8F-1E0F-4AE3-9E08-E50750252445}" sibTransId="{E7B2C713-C07D-471B-AB33-860428505232}"/>
    <dgm:cxn modelId="{C3926591-5315-4916-93B3-9A563ED47CCF}" srcId="{470BC567-4169-4ADC-8024-231017147C4B}" destId="{CAAB57E8-A409-4667-9E33-4B1F6FE35074}" srcOrd="2" destOrd="0" parTransId="{67FD27CB-8162-4914-8F6F-AF92F80CAF62}" sibTransId="{FC234981-32B6-42B0-BF55-20714917FEAE}"/>
    <dgm:cxn modelId="{2ED144C6-ADE4-4C0E-AF97-FC78EDCF3D9F}" type="presOf" srcId="{E800BB0F-2A9D-42D8-8D49-698DF810204B}" destId="{5C584AAD-7B2E-4317-B4D6-435C12A4BE1B}" srcOrd="0" destOrd="0" presId="urn:microsoft.com/office/officeart/2005/8/layout/default"/>
    <dgm:cxn modelId="{476784E8-EE00-4DBE-BD5E-65244B15200F}" type="presOf" srcId="{33C46A5E-F6B1-486E-88C7-C2E179BF9D6E}" destId="{47D7A9D5-B782-4974-ADF5-35B69243BDF4}" srcOrd="0" destOrd="0" presId="urn:microsoft.com/office/officeart/2005/8/layout/default"/>
    <dgm:cxn modelId="{913D3ADC-C785-4E76-8A7B-269687CC4F30}" srcId="{470BC567-4169-4ADC-8024-231017147C4B}" destId="{B580897E-3948-4975-B604-D7DCD1582FE4}" srcOrd="11" destOrd="0" parTransId="{7AFD1253-9504-4696-87DF-A0BE79D5DFC0}" sibTransId="{7ADE5D72-BB5E-4AF4-AF0D-8BAAE56F1D6F}"/>
    <dgm:cxn modelId="{88DE1A5F-ADEC-4785-BF45-4FE53DBD1827}" srcId="{470BC567-4169-4ADC-8024-231017147C4B}" destId="{DA4AEB9A-A347-4968-94F9-83B35E13C98C}" srcOrd="4" destOrd="0" parTransId="{FAB71839-6815-43E7-B6AC-13A32592270C}" sibTransId="{68DC7717-A50D-4DF3-AEAC-F8D6FDEBF6E7}"/>
    <dgm:cxn modelId="{84157420-F51E-490F-9948-8FDE864993C5}" srcId="{470BC567-4169-4ADC-8024-231017147C4B}" destId="{C39BA990-4908-4A25-946D-F079CD811697}" srcOrd="0" destOrd="0" parTransId="{990A51C3-955E-4B1B-8FF0-2A444A15C505}" sibTransId="{DD07711A-1C9C-4D16-8773-8CDF7CE69A1F}"/>
    <dgm:cxn modelId="{E54F43BB-29E8-4DD2-AA92-D1BAAE084234}" type="presOf" srcId="{35D64A13-5BE5-4E50-9106-34F9561290F2}" destId="{DCA624C2-91F8-49DC-BE83-DBF12F9A6DB6}" srcOrd="0" destOrd="0" presId="urn:microsoft.com/office/officeart/2005/8/layout/default"/>
    <dgm:cxn modelId="{6B3C4DAB-4542-42CB-AD64-525C924C5E9E}" type="presOf" srcId="{719217EE-AEB8-4A5B-8DF6-A7BF6436946D}" destId="{260569F4-CF1C-42E7-95D4-2B511D36D5B4}" srcOrd="0" destOrd="0" presId="urn:microsoft.com/office/officeart/2005/8/layout/default"/>
    <dgm:cxn modelId="{EB724550-D038-4327-95B5-9CEE04C71A38}" type="presOf" srcId="{93F57104-6286-4432-AB64-321E87397520}" destId="{C4360B02-8D99-4632-BFE2-5BCECED3425C}" srcOrd="0" destOrd="0" presId="urn:microsoft.com/office/officeart/2005/8/layout/default"/>
    <dgm:cxn modelId="{08D82EAF-386A-4945-8D37-5E0425CF53F1}" type="presOf" srcId="{95F22A1F-041D-4424-921B-E83A40537269}" destId="{A9791FC3-A1AD-43B5-9766-4F0E92E1921A}" srcOrd="0" destOrd="0" presId="urn:microsoft.com/office/officeart/2005/8/layout/default"/>
    <dgm:cxn modelId="{40205EC0-10E5-4BE3-A886-01C0780BD0B0}" type="presOf" srcId="{FC5AA718-0D8A-468A-838A-35D41E5D74C4}" destId="{2CDD9A9B-3205-4D4A-8246-83A26B7C4332}" srcOrd="0" destOrd="0" presId="urn:microsoft.com/office/officeart/2005/8/layout/default"/>
    <dgm:cxn modelId="{FAC6876D-486C-4744-9530-9037D2733348}" type="presParOf" srcId="{6AA1F7E5-425C-4BCB-B8C7-B153E5BFCBB5}" destId="{7CEB32A0-1815-40B0-AD26-834040A791E1}" srcOrd="0" destOrd="0" presId="urn:microsoft.com/office/officeart/2005/8/layout/default"/>
    <dgm:cxn modelId="{609A938D-D208-4E2A-9D04-3412624E71AA}" type="presParOf" srcId="{6AA1F7E5-425C-4BCB-B8C7-B153E5BFCBB5}" destId="{A8642781-DABB-4325-9445-CC09B6D39412}" srcOrd="1" destOrd="0" presId="urn:microsoft.com/office/officeart/2005/8/layout/default"/>
    <dgm:cxn modelId="{9D7C4EAF-DFF3-4B84-8C66-E65EBE49B0A4}" type="presParOf" srcId="{6AA1F7E5-425C-4BCB-B8C7-B153E5BFCBB5}" destId="{199414DC-A2BD-4066-8133-DB86AA5F9938}" srcOrd="2" destOrd="0" presId="urn:microsoft.com/office/officeart/2005/8/layout/default"/>
    <dgm:cxn modelId="{85E9D0C1-FEC1-41F7-9DBA-33D688AF81FF}" type="presParOf" srcId="{6AA1F7E5-425C-4BCB-B8C7-B153E5BFCBB5}" destId="{08CD38A9-9E8F-483F-894D-C637EC4F2DC6}" srcOrd="3" destOrd="0" presId="urn:microsoft.com/office/officeart/2005/8/layout/default"/>
    <dgm:cxn modelId="{EBADA27F-DD0F-4F4A-B33E-A2072554D2A2}" type="presParOf" srcId="{6AA1F7E5-425C-4BCB-B8C7-B153E5BFCBB5}" destId="{09353D32-AF0E-4D86-A4C8-F7A2F630D6C4}" srcOrd="4" destOrd="0" presId="urn:microsoft.com/office/officeart/2005/8/layout/default"/>
    <dgm:cxn modelId="{295027AC-337F-4D02-BA5C-BEE360AB10BC}" type="presParOf" srcId="{6AA1F7E5-425C-4BCB-B8C7-B153E5BFCBB5}" destId="{C143145A-3E76-43C2-A65F-93EADECD430B}" srcOrd="5" destOrd="0" presId="urn:microsoft.com/office/officeart/2005/8/layout/default"/>
    <dgm:cxn modelId="{211D895A-8970-408C-83D0-2198EB9F2CEB}" type="presParOf" srcId="{6AA1F7E5-425C-4BCB-B8C7-B153E5BFCBB5}" destId="{C4360B02-8D99-4632-BFE2-5BCECED3425C}" srcOrd="6" destOrd="0" presId="urn:microsoft.com/office/officeart/2005/8/layout/default"/>
    <dgm:cxn modelId="{672E69F5-A337-4DFE-B815-78ADD7E0570D}" type="presParOf" srcId="{6AA1F7E5-425C-4BCB-B8C7-B153E5BFCBB5}" destId="{174493D6-2F03-4124-94C8-08DD077F77E9}" srcOrd="7" destOrd="0" presId="urn:microsoft.com/office/officeart/2005/8/layout/default"/>
    <dgm:cxn modelId="{20F2B478-64AE-45BB-9C5E-D128C1F3EB5C}" type="presParOf" srcId="{6AA1F7E5-425C-4BCB-B8C7-B153E5BFCBB5}" destId="{4D919711-31CC-4D04-BFA5-A31A250F3656}" srcOrd="8" destOrd="0" presId="urn:microsoft.com/office/officeart/2005/8/layout/default"/>
    <dgm:cxn modelId="{52ED1F54-2020-4ACB-8205-99AAB8FCCC8B}" type="presParOf" srcId="{6AA1F7E5-425C-4BCB-B8C7-B153E5BFCBB5}" destId="{B6E705FE-8477-4B6F-8465-F786436682C4}" srcOrd="9" destOrd="0" presId="urn:microsoft.com/office/officeart/2005/8/layout/default"/>
    <dgm:cxn modelId="{CCE7B684-CC88-4992-BF92-D3D96393045B}" type="presParOf" srcId="{6AA1F7E5-425C-4BCB-B8C7-B153E5BFCBB5}" destId="{4C89F093-FC2F-40C4-B431-E16D2D66392F}" srcOrd="10" destOrd="0" presId="urn:microsoft.com/office/officeart/2005/8/layout/default"/>
    <dgm:cxn modelId="{35CD7DE4-D88B-4C19-BC39-AB44283C5A47}" type="presParOf" srcId="{6AA1F7E5-425C-4BCB-B8C7-B153E5BFCBB5}" destId="{BAF658BF-5C3B-4AE3-AC32-7E37ACF5B70C}" srcOrd="11" destOrd="0" presId="urn:microsoft.com/office/officeart/2005/8/layout/default"/>
    <dgm:cxn modelId="{3667B9B6-80A1-420A-A890-7E7D0F979193}" type="presParOf" srcId="{6AA1F7E5-425C-4BCB-B8C7-B153E5BFCBB5}" destId="{A9791FC3-A1AD-43B5-9766-4F0E92E1921A}" srcOrd="12" destOrd="0" presId="urn:microsoft.com/office/officeart/2005/8/layout/default"/>
    <dgm:cxn modelId="{DCFE370B-107A-47E5-B4B5-E04043164730}" type="presParOf" srcId="{6AA1F7E5-425C-4BCB-B8C7-B153E5BFCBB5}" destId="{7E07376C-3521-48BF-861F-8C573B672E06}" srcOrd="13" destOrd="0" presId="urn:microsoft.com/office/officeart/2005/8/layout/default"/>
    <dgm:cxn modelId="{5B971AA1-9A7E-4F40-8886-22DF6BC49EDA}" type="presParOf" srcId="{6AA1F7E5-425C-4BCB-B8C7-B153E5BFCBB5}" destId="{5E8E5511-DFE3-447F-A070-D7507D8EF738}" srcOrd="14" destOrd="0" presId="urn:microsoft.com/office/officeart/2005/8/layout/default"/>
    <dgm:cxn modelId="{14295D53-CE7C-42C0-8F11-ED53E2BFB87C}" type="presParOf" srcId="{6AA1F7E5-425C-4BCB-B8C7-B153E5BFCBB5}" destId="{73796C61-0BFA-4E5D-AF31-8D3A08181AFF}" srcOrd="15" destOrd="0" presId="urn:microsoft.com/office/officeart/2005/8/layout/default"/>
    <dgm:cxn modelId="{28FA51FA-B47D-44B2-A9D2-5592FFC1D349}" type="presParOf" srcId="{6AA1F7E5-425C-4BCB-B8C7-B153E5BFCBB5}" destId="{DCA624C2-91F8-49DC-BE83-DBF12F9A6DB6}" srcOrd="16" destOrd="0" presId="urn:microsoft.com/office/officeart/2005/8/layout/default"/>
    <dgm:cxn modelId="{7BEACE08-BF6F-425B-AC52-3A5D2784FF21}" type="presParOf" srcId="{6AA1F7E5-425C-4BCB-B8C7-B153E5BFCBB5}" destId="{34E7ACBC-9398-454D-A4FA-AC4FC5950551}" srcOrd="17" destOrd="0" presId="urn:microsoft.com/office/officeart/2005/8/layout/default"/>
    <dgm:cxn modelId="{E79FFCF7-DCC4-417F-9B84-486307B5C1FE}" type="presParOf" srcId="{6AA1F7E5-425C-4BCB-B8C7-B153E5BFCBB5}" destId="{0A2C8605-D421-48B4-A1CA-57E1E18997EC}" srcOrd="18" destOrd="0" presId="urn:microsoft.com/office/officeart/2005/8/layout/default"/>
    <dgm:cxn modelId="{FCCD5BBB-8F2F-4397-9131-5B5ADC016688}" type="presParOf" srcId="{6AA1F7E5-425C-4BCB-B8C7-B153E5BFCBB5}" destId="{4A486A01-B1AE-468B-8995-5F5E8C9F912F}" srcOrd="19" destOrd="0" presId="urn:microsoft.com/office/officeart/2005/8/layout/default"/>
    <dgm:cxn modelId="{ACCD0AB2-8D15-4F83-9FB6-32D30213ECD5}" type="presParOf" srcId="{6AA1F7E5-425C-4BCB-B8C7-B153E5BFCBB5}" destId="{FD4920CA-7D39-4A68-8019-C283E0E35A74}" srcOrd="20" destOrd="0" presId="urn:microsoft.com/office/officeart/2005/8/layout/default"/>
    <dgm:cxn modelId="{C4998F0B-7CEE-4341-8023-20C4910D278D}" type="presParOf" srcId="{6AA1F7E5-425C-4BCB-B8C7-B153E5BFCBB5}" destId="{400757C8-F933-4C8B-AE15-7D4A4B269DDA}" srcOrd="21" destOrd="0" presId="urn:microsoft.com/office/officeart/2005/8/layout/default"/>
    <dgm:cxn modelId="{6E2D581A-8176-48C6-964A-FF39EBA743EE}" type="presParOf" srcId="{6AA1F7E5-425C-4BCB-B8C7-B153E5BFCBB5}" destId="{125BF293-533B-4827-AA59-E500980B2B12}" srcOrd="22" destOrd="0" presId="urn:microsoft.com/office/officeart/2005/8/layout/default"/>
    <dgm:cxn modelId="{4491DA1A-0FDC-4D09-92ED-44F716AE3D83}" type="presParOf" srcId="{6AA1F7E5-425C-4BCB-B8C7-B153E5BFCBB5}" destId="{5F3E2F4B-1F45-4ED4-BFEB-F65BD1A3217B}" srcOrd="23" destOrd="0" presId="urn:microsoft.com/office/officeart/2005/8/layout/default"/>
    <dgm:cxn modelId="{C64BD71B-2834-4EAE-8133-80E520D06CB5}" type="presParOf" srcId="{6AA1F7E5-425C-4BCB-B8C7-B153E5BFCBB5}" destId="{47D7A9D5-B782-4974-ADF5-35B69243BDF4}" srcOrd="24" destOrd="0" presId="urn:microsoft.com/office/officeart/2005/8/layout/default"/>
    <dgm:cxn modelId="{984C4BED-2F33-43B3-B316-8EBD9AAC49B4}" type="presParOf" srcId="{6AA1F7E5-425C-4BCB-B8C7-B153E5BFCBB5}" destId="{4078F337-F427-4EB9-9502-5F4B06514400}" srcOrd="25" destOrd="0" presId="urn:microsoft.com/office/officeart/2005/8/layout/default"/>
    <dgm:cxn modelId="{885460D5-6E3B-4BF8-9091-FCC1391A4305}" type="presParOf" srcId="{6AA1F7E5-425C-4BCB-B8C7-B153E5BFCBB5}" destId="{B155AA9A-26BD-4D33-97DA-89C7BF6D0AEB}" srcOrd="26" destOrd="0" presId="urn:microsoft.com/office/officeart/2005/8/layout/default"/>
    <dgm:cxn modelId="{030B7990-C2F2-49AD-B52E-0CD1FA94A43B}" type="presParOf" srcId="{6AA1F7E5-425C-4BCB-B8C7-B153E5BFCBB5}" destId="{42D087EC-8134-4837-88A2-A0D11CC2ED9C}" srcOrd="27" destOrd="0" presId="urn:microsoft.com/office/officeart/2005/8/layout/default"/>
    <dgm:cxn modelId="{E86497F3-491E-46F2-8ADD-106F3DBECB65}" type="presParOf" srcId="{6AA1F7E5-425C-4BCB-B8C7-B153E5BFCBB5}" destId="{5C584AAD-7B2E-4317-B4D6-435C12A4BE1B}" srcOrd="28" destOrd="0" presId="urn:microsoft.com/office/officeart/2005/8/layout/default"/>
    <dgm:cxn modelId="{91272D70-5F86-4EEA-8504-7B25197FFB31}" type="presParOf" srcId="{6AA1F7E5-425C-4BCB-B8C7-B153E5BFCBB5}" destId="{C6DD85AA-1880-41D1-8FDB-E4773E1ACFBE}" srcOrd="29" destOrd="0" presId="urn:microsoft.com/office/officeart/2005/8/layout/default"/>
    <dgm:cxn modelId="{99BE6477-2C89-4CFF-B3DE-93498DCC50E3}" type="presParOf" srcId="{6AA1F7E5-425C-4BCB-B8C7-B153E5BFCBB5}" destId="{2CDD9A9B-3205-4D4A-8246-83A26B7C4332}" srcOrd="30" destOrd="0" presId="urn:microsoft.com/office/officeart/2005/8/layout/default"/>
    <dgm:cxn modelId="{FABD9F79-696D-4988-87B3-5FD1F70738C1}" type="presParOf" srcId="{6AA1F7E5-425C-4BCB-B8C7-B153E5BFCBB5}" destId="{C676ED18-D60E-431B-8A81-890F765AE98E}" srcOrd="31" destOrd="0" presId="urn:microsoft.com/office/officeart/2005/8/layout/default"/>
    <dgm:cxn modelId="{A11ED05A-4828-4D55-9AA0-10DFBB82B2E7}" type="presParOf" srcId="{6AA1F7E5-425C-4BCB-B8C7-B153E5BFCBB5}" destId="{260569F4-CF1C-42E7-95D4-2B511D36D5B4}" srcOrd="3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58459B-C710-4584-BEBE-E3A76CCA115C}"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7954C821-ECF3-4A35-8365-720817C5BF21}">
      <dgm:prSet/>
      <dgm:spPr/>
      <dgm:t>
        <a:bodyPr/>
        <a:lstStyle/>
        <a:p>
          <a:pPr rtl="1"/>
          <a:r>
            <a:rPr lang="fa-IR" dirty="0" smtClean="0">
              <a:cs typeface="B Titr" panose="00000700000000000000" pitchFamily="2" charset="-78"/>
            </a:rPr>
            <a:t>نماز شب در آیات قرآن</a:t>
          </a:r>
          <a:endParaRPr lang="fa-IR" dirty="0">
            <a:cs typeface="B Titr" panose="00000700000000000000" pitchFamily="2" charset="-78"/>
          </a:endParaRPr>
        </a:p>
      </dgm:t>
    </dgm:pt>
    <dgm:pt modelId="{3E3FA841-0E97-4F1C-BF2A-DE69CA02FB89}" type="parTrans" cxnId="{10CFFE26-093E-48FC-9577-872847BEE662}">
      <dgm:prSet/>
      <dgm:spPr/>
      <dgm:t>
        <a:bodyPr/>
        <a:lstStyle/>
        <a:p>
          <a:pPr rtl="1"/>
          <a:endParaRPr lang="fa-IR"/>
        </a:p>
      </dgm:t>
    </dgm:pt>
    <dgm:pt modelId="{6F89DED1-EF3D-42E3-8061-5E90E6269DFA}" type="sibTrans" cxnId="{10CFFE26-093E-48FC-9577-872847BEE662}">
      <dgm:prSet/>
      <dgm:spPr/>
      <dgm:t>
        <a:bodyPr/>
        <a:lstStyle/>
        <a:p>
          <a:pPr rtl="1"/>
          <a:endParaRPr lang="fa-IR"/>
        </a:p>
      </dgm:t>
    </dgm:pt>
    <dgm:pt modelId="{6EF26C30-CFBB-48DD-B9EB-A0B522FEBD0D}" type="pres">
      <dgm:prSet presAssocID="{0B58459B-C710-4584-BEBE-E3A76CCA115C}" presName="linearFlow" presStyleCnt="0">
        <dgm:presLayoutVars>
          <dgm:dir/>
          <dgm:resizeHandles val="exact"/>
        </dgm:presLayoutVars>
      </dgm:prSet>
      <dgm:spPr/>
      <dgm:t>
        <a:bodyPr/>
        <a:lstStyle/>
        <a:p>
          <a:pPr rtl="1"/>
          <a:endParaRPr lang="fa-IR"/>
        </a:p>
      </dgm:t>
    </dgm:pt>
    <dgm:pt modelId="{BD55DAD8-A82C-430E-B1DF-3D91633FF001}" type="pres">
      <dgm:prSet presAssocID="{7954C821-ECF3-4A35-8365-720817C5BF21}" presName="composite" presStyleCnt="0"/>
      <dgm:spPr/>
    </dgm:pt>
    <dgm:pt modelId="{7DE49BB1-CD72-4424-9E6E-4BBD10880684}" type="pres">
      <dgm:prSet presAssocID="{7954C821-ECF3-4A35-8365-720817C5BF21}"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C6362C75-466C-4D30-8B6D-2BCB86EB1916}" type="pres">
      <dgm:prSet presAssocID="{7954C821-ECF3-4A35-8365-720817C5BF21}" presName="txShp" presStyleLbl="node1" presStyleIdx="0" presStyleCnt="1">
        <dgm:presLayoutVars>
          <dgm:bulletEnabled val="1"/>
        </dgm:presLayoutVars>
      </dgm:prSet>
      <dgm:spPr/>
      <dgm:t>
        <a:bodyPr/>
        <a:lstStyle/>
        <a:p>
          <a:pPr rtl="1"/>
          <a:endParaRPr lang="fa-IR"/>
        </a:p>
      </dgm:t>
    </dgm:pt>
  </dgm:ptLst>
  <dgm:cxnLst>
    <dgm:cxn modelId="{10CFFE26-093E-48FC-9577-872847BEE662}" srcId="{0B58459B-C710-4584-BEBE-E3A76CCA115C}" destId="{7954C821-ECF3-4A35-8365-720817C5BF21}" srcOrd="0" destOrd="0" parTransId="{3E3FA841-0E97-4F1C-BF2A-DE69CA02FB89}" sibTransId="{6F89DED1-EF3D-42E3-8061-5E90E6269DFA}"/>
    <dgm:cxn modelId="{B239A730-FA3C-4F75-A8C7-8843019DACB4}" type="presOf" srcId="{0B58459B-C710-4584-BEBE-E3A76CCA115C}" destId="{6EF26C30-CFBB-48DD-B9EB-A0B522FEBD0D}" srcOrd="0" destOrd="0" presId="urn:microsoft.com/office/officeart/2005/8/layout/vList3"/>
    <dgm:cxn modelId="{99487832-B2F3-4C92-9933-B67EAB1BFCB4}" type="presOf" srcId="{7954C821-ECF3-4A35-8365-720817C5BF21}" destId="{C6362C75-466C-4D30-8B6D-2BCB86EB1916}" srcOrd="0" destOrd="0" presId="urn:microsoft.com/office/officeart/2005/8/layout/vList3"/>
    <dgm:cxn modelId="{38AC5248-AC4B-412D-948C-AC3AABC7C132}" type="presParOf" srcId="{6EF26C30-CFBB-48DD-B9EB-A0B522FEBD0D}" destId="{BD55DAD8-A82C-430E-B1DF-3D91633FF001}" srcOrd="0" destOrd="0" presId="urn:microsoft.com/office/officeart/2005/8/layout/vList3"/>
    <dgm:cxn modelId="{231432FE-AD56-4A5B-9F1C-BE0BBE9E5958}" type="presParOf" srcId="{BD55DAD8-A82C-430E-B1DF-3D91633FF001}" destId="{7DE49BB1-CD72-4424-9E6E-4BBD10880684}" srcOrd="0" destOrd="0" presId="urn:microsoft.com/office/officeart/2005/8/layout/vList3"/>
    <dgm:cxn modelId="{6C55FD35-1FBE-4A3C-A258-40F380C92BE1}" type="presParOf" srcId="{BD55DAD8-A82C-430E-B1DF-3D91633FF001}" destId="{C6362C75-466C-4D30-8B6D-2BCB86EB191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A6C101-3CC4-4E39-B3CD-9AB1D6FBF69C}"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7FCF0141-CDAA-4E4C-88AC-F70FB3D0F63B}">
      <dgm:prSet/>
      <dgm:spPr/>
      <dgm:t>
        <a:bodyPr/>
        <a:lstStyle/>
        <a:p>
          <a:pPr rtl="1"/>
          <a:r>
            <a:rPr lang="fa-IR" dirty="0" smtClean="0">
              <a:cs typeface="B Titr" panose="00000700000000000000" pitchFamily="2" charset="-78"/>
            </a:rPr>
            <a:t>نماز شب در آیات قرآن</a:t>
          </a:r>
          <a:endParaRPr lang="fa-IR" dirty="0">
            <a:cs typeface="B Titr" panose="00000700000000000000" pitchFamily="2" charset="-78"/>
          </a:endParaRPr>
        </a:p>
      </dgm:t>
    </dgm:pt>
    <dgm:pt modelId="{1648BB95-0ABC-470E-B435-F7C13F3C32E9}" type="parTrans" cxnId="{FB43C858-EAD3-45FD-8BF7-5975931EB0AA}">
      <dgm:prSet/>
      <dgm:spPr/>
      <dgm:t>
        <a:bodyPr/>
        <a:lstStyle/>
        <a:p>
          <a:pPr rtl="1"/>
          <a:endParaRPr lang="fa-IR"/>
        </a:p>
      </dgm:t>
    </dgm:pt>
    <dgm:pt modelId="{B1C8AE21-E47C-4313-AF8C-8896BE0B059B}" type="sibTrans" cxnId="{FB43C858-EAD3-45FD-8BF7-5975931EB0AA}">
      <dgm:prSet/>
      <dgm:spPr/>
      <dgm:t>
        <a:bodyPr/>
        <a:lstStyle/>
        <a:p>
          <a:pPr rtl="1"/>
          <a:endParaRPr lang="fa-IR"/>
        </a:p>
      </dgm:t>
    </dgm:pt>
    <dgm:pt modelId="{644D7D3A-0CD4-4CD6-95FD-3605683417DD}" type="pres">
      <dgm:prSet presAssocID="{83A6C101-3CC4-4E39-B3CD-9AB1D6FBF69C}" presName="linearFlow" presStyleCnt="0">
        <dgm:presLayoutVars>
          <dgm:dir/>
          <dgm:resizeHandles val="exact"/>
        </dgm:presLayoutVars>
      </dgm:prSet>
      <dgm:spPr/>
      <dgm:t>
        <a:bodyPr/>
        <a:lstStyle/>
        <a:p>
          <a:pPr rtl="1"/>
          <a:endParaRPr lang="fa-IR"/>
        </a:p>
      </dgm:t>
    </dgm:pt>
    <dgm:pt modelId="{8A7CA707-439C-4BA9-B734-8A2B0FD8420F}" type="pres">
      <dgm:prSet presAssocID="{7FCF0141-CDAA-4E4C-88AC-F70FB3D0F63B}" presName="composite" presStyleCnt="0"/>
      <dgm:spPr/>
    </dgm:pt>
    <dgm:pt modelId="{2CEDD4B4-D41C-49A5-A0B0-5BF2E7137DAA}" type="pres">
      <dgm:prSet presAssocID="{7FCF0141-CDAA-4E4C-88AC-F70FB3D0F63B}"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dgm:spPr>
    </dgm:pt>
    <dgm:pt modelId="{C044D128-0316-4CEB-BDD6-7744C79179BA}" type="pres">
      <dgm:prSet presAssocID="{7FCF0141-CDAA-4E4C-88AC-F70FB3D0F63B}" presName="txShp" presStyleLbl="node1" presStyleIdx="0" presStyleCnt="1">
        <dgm:presLayoutVars>
          <dgm:bulletEnabled val="1"/>
        </dgm:presLayoutVars>
      </dgm:prSet>
      <dgm:spPr/>
      <dgm:t>
        <a:bodyPr/>
        <a:lstStyle/>
        <a:p>
          <a:pPr rtl="1"/>
          <a:endParaRPr lang="fa-IR"/>
        </a:p>
      </dgm:t>
    </dgm:pt>
  </dgm:ptLst>
  <dgm:cxnLst>
    <dgm:cxn modelId="{2FAFBF7B-DD72-475C-B64C-E7875825D970}" type="presOf" srcId="{7FCF0141-CDAA-4E4C-88AC-F70FB3D0F63B}" destId="{C044D128-0316-4CEB-BDD6-7744C79179BA}" srcOrd="0" destOrd="0" presId="urn:microsoft.com/office/officeart/2005/8/layout/vList3"/>
    <dgm:cxn modelId="{FB43C858-EAD3-45FD-8BF7-5975931EB0AA}" srcId="{83A6C101-3CC4-4E39-B3CD-9AB1D6FBF69C}" destId="{7FCF0141-CDAA-4E4C-88AC-F70FB3D0F63B}" srcOrd="0" destOrd="0" parTransId="{1648BB95-0ABC-470E-B435-F7C13F3C32E9}" sibTransId="{B1C8AE21-E47C-4313-AF8C-8896BE0B059B}"/>
    <dgm:cxn modelId="{75EAA500-A4B7-4F7C-9147-4C84076300B8}" type="presOf" srcId="{83A6C101-3CC4-4E39-B3CD-9AB1D6FBF69C}" destId="{644D7D3A-0CD4-4CD6-95FD-3605683417DD}" srcOrd="0" destOrd="0" presId="urn:microsoft.com/office/officeart/2005/8/layout/vList3"/>
    <dgm:cxn modelId="{515D13B0-7791-4DD2-B472-A06F050C6714}" type="presParOf" srcId="{644D7D3A-0CD4-4CD6-95FD-3605683417DD}" destId="{8A7CA707-439C-4BA9-B734-8A2B0FD8420F}" srcOrd="0" destOrd="0" presId="urn:microsoft.com/office/officeart/2005/8/layout/vList3"/>
    <dgm:cxn modelId="{CE2564B6-DC7C-4433-8F35-AE5E6E74DC7D}" type="presParOf" srcId="{8A7CA707-439C-4BA9-B734-8A2B0FD8420F}" destId="{2CEDD4B4-D41C-49A5-A0B0-5BF2E7137DAA}" srcOrd="0" destOrd="0" presId="urn:microsoft.com/office/officeart/2005/8/layout/vList3"/>
    <dgm:cxn modelId="{27F00E11-E9AA-4AA9-A542-FF1EC50A333F}" type="presParOf" srcId="{8A7CA707-439C-4BA9-B734-8A2B0FD8420F}" destId="{C044D128-0316-4CEB-BDD6-7744C79179B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00C383-2949-468D-B42E-9D76EBCE6842}"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4823DCF1-F02E-41B7-AB26-EF1F8AC79443}">
      <dgm:prSet/>
      <dgm:spPr/>
      <dgm:t>
        <a:bodyPr/>
        <a:lstStyle/>
        <a:p>
          <a:pPr rtl="1"/>
          <a:r>
            <a:rPr lang="fa-IR" dirty="0" smtClean="0">
              <a:cs typeface="B Titr" panose="00000700000000000000" pitchFamily="2" charset="-78"/>
            </a:rPr>
            <a:t>نماز شب در آیات قرآن</a:t>
          </a:r>
          <a:endParaRPr lang="fa-IR" dirty="0">
            <a:cs typeface="B Titr" panose="00000700000000000000" pitchFamily="2" charset="-78"/>
          </a:endParaRPr>
        </a:p>
      </dgm:t>
    </dgm:pt>
    <dgm:pt modelId="{B68FFEF1-465C-48FA-B4F2-6FCB3D2DB4CE}" type="parTrans" cxnId="{E5AB1485-9196-4285-9D99-8F299E0729B3}">
      <dgm:prSet/>
      <dgm:spPr/>
      <dgm:t>
        <a:bodyPr/>
        <a:lstStyle/>
        <a:p>
          <a:pPr rtl="1"/>
          <a:endParaRPr lang="fa-IR"/>
        </a:p>
      </dgm:t>
    </dgm:pt>
    <dgm:pt modelId="{645799AA-189E-4849-A519-CB94135C9EB0}" type="sibTrans" cxnId="{E5AB1485-9196-4285-9D99-8F299E0729B3}">
      <dgm:prSet/>
      <dgm:spPr/>
      <dgm:t>
        <a:bodyPr/>
        <a:lstStyle/>
        <a:p>
          <a:pPr rtl="1"/>
          <a:endParaRPr lang="fa-IR"/>
        </a:p>
      </dgm:t>
    </dgm:pt>
    <dgm:pt modelId="{D03CE6B8-9D80-4EA7-A556-8ADB6565C73E}" type="pres">
      <dgm:prSet presAssocID="{BD00C383-2949-468D-B42E-9D76EBCE6842}" presName="linearFlow" presStyleCnt="0">
        <dgm:presLayoutVars>
          <dgm:dir/>
          <dgm:resizeHandles val="exact"/>
        </dgm:presLayoutVars>
      </dgm:prSet>
      <dgm:spPr/>
      <dgm:t>
        <a:bodyPr/>
        <a:lstStyle/>
        <a:p>
          <a:pPr rtl="1"/>
          <a:endParaRPr lang="fa-IR"/>
        </a:p>
      </dgm:t>
    </dgm:pt>
    <dgm:pt modelId="{15014A70-1152-4807-AD81-2F1CCD8B1331}" type="pres">
      <dgm:prSet presAssocID="{4823DCF1-F02E-41B7-AB26-EF1F8AC79443}" presName="composite" presStyleCnt="0"/>
      <dgm:spPr/>
    </dgm:pt>
    <dgm:pt modelId="{5FF32BC7-A08B-44F1-9114-730DEA8AB393}" type="pres">
      <dgm:prSet presAssocID="{4823DCF1-F02E-41B7-AB26-EF1F8AC79443}"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dgm:spPr>
    </dgm:pt>
    <dgm:pt modelId="{7E9D006C-44D2-46C5-98C9-2FA46A92BEBC}" type="pres">
      <dgm:prSet presAssocID="{4823DCF1-F02E-41B7-AB26-EF1F8AC79443}" presName="txShp" presStyleLbl="node1" presStyleIdx="0" presStyleCnt="1">
        <dgm:presLayoutVars>
          <dgm:bulletEnabled val="1"/>
        </dgm:presLayoutVars>
      </dgm:prSet>
      <dgm:spPr/>
      <dgm:t>
        <a:bodyPr/>
        <a:lstStyle/>
        <a:p>
          <a:pPr rtl="1"/>
          <a:endParaRPr lang="fa-IR"/>
        </a:p>
      </dgm:t>
    </dgm:pt>
  </dgm:ptLst>
  <dgm:cxnLst>
    <dgm:cxn modelId="{E5AB1485-9196-4285-9D99-8F299E0729B3}" srcId="{BD00C383-2949-468D-B42E-9D76EBCE6842}" destId="{4823DCF1-F02E-41B7-AB26-EF1F8AC79443}" srcOrd="0" destOrd="0" parTransId="{B68FFEF1-465C-48FA-B4F2-6FCB3D2DB4CE}" sibTransId="{645799AA-189E-4849-A519-CB94135C9EB0}"/>
    <dgm:cxn modelId="{DAF2324F-60F5-469A-A37A-9CC9EEFA73DA}" type="presOf" srcId="{BD00C383-2949-468D-B42E-9D76EBCE6842}" destId="{D03CE6B8-9D80-4EA7-A556-8ADB6565C73E}" srcOrd="0" destOrd="0" presId="urn:microsoft.com/office/officeart/2005/8/layout/vList3"/>
    <dgm:cxn modelId="{9E663329-1F0F-412F-8173-B140ACC58499}" type="presOf" srcId="{4823DCF1-F02E-41B7-AB26-EF1F8AC79443}" destId="{7E9D006C-44D2-46C5-98C9-2FA46A92BEBC}" srcOrd="0" destOrd="0" presId="urn:microsoft.com/office/officeart/2005/8/layout/vList3"/>
    <dgm:cxn modelId="{BD12712B-B459-47CC-AF94-BD5889512DC2}" type="presParOf" srcId="{D03CE6B8-9D80-4EA7-A556-8ADB6565C73E}" destId="{15014A70-1152-4807-AD81-2F1CCD8B1331}" srcOrd="0" destOrd="0" presId="urn:microsoft.com/office/officeart/2005/8/layout/vList3"/>
    <dgm:cxn modelId="{5A63C5EC-1DE9-4C9F-9729-95E8FB1FF720}" type="presParOf" srcId="{15014A70-1152-4807-AD81-2F1CCD8B1331}" destId="{5FF32BC7-A08B-44F1-9114-730DEA8AB393}" srcOrd="0" destOrd="0" presId="urn:microsoft.com/office/officeart/2005/8/layout/vList3"/>
    <dgm:cxn modelId="{6CC05169-CB3D-4616-8060-85AF63552720}" type="presParOf" srcId="{15014A70-1152-4807-AD81-2F1CCD8B1331}" destId="{7E9D006C-44D2-46C5-98C9-2FA46A92BEB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AD5120-B709-419A-80B9-501B59543906}"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54E99045-0D6A-4551-ABBF-4115AC66716A}">
      <dgm:prSet custT="1"/>
      <dgm:spPr/>
      <dgm:t>
        <a:bodyPr/>
        <a:lstStyle/>
        <a:p>
          <a:pPr algn="just" rtl="1"/>
          <a:r>
            <a:rPr lang="ar-SA" sz="1400" dirty="0" smtClean="0">
              <a:cs typeface="B Titr" panose="00000700000000000000" pitchFamily="2" charset="-78"/>
            </a:rPr>
            <a:t>حضرت پیامبر(ص) فرمودند: نماز شب چراغی است در تاریکی شب</a:t>
          </a:r>
          <a:br>
            <a:rPr lang="ar-SA" sz="1400" dirty="0" smtClean="0">
              <a:cs typeface="B Titr" panose="00000700000000000000" pitchFamily="2" charset="-78"/>
            </a:rPr>
          </a:br>
          <a:r>
            <a:rPr lang="ar-SA" sz="1400" dirty="0" smtClean="0">
              <a:cs typeface="B Titr" panose="00000700000000000000" pitchFamily="2" charset="-78"/>
            </a:rPr>
            <a:t>نیز فرمودند:</a:t>
          </a:r>
          <a:r>
            <a:rPr lang="fa-IR" sz="1400" dirty="0" smtClean="0">
              <a:cs typeface="B Titr" panose="00000700000000000000" pitchFamily="2" charset="-78"/>
            </a:rPr>
            <a:t> </a:t>
          </a:r>
          <a:r>
            <a:rPr lang="ar-SA" sz="1400" dirty="0" smtClean="0">
              <a:cs typeface="B Titr" panose="00000700000000000000" pitchFamily="2" charset="-78"/>
            </a:rPr>
            <a:t>بهتری</a:t>
          </a:r>
          <a:r>
            <a:rPr lang="fa-IR" sz="1400" dirty="0" smtClean="0">
              <a:cs typeface="B Titr" panose="00000700000000000000" pitchFamily="2" charset="-78"/>
            </a:rPr>
            <a:t>ن</a:t>
          </a:r>
          <a:r>
            <a:rPr lang="ar-SA" sz="1400" dirty="0" smtClean="0">
              <a:cs typeface="B Titr" panose="00000700000000000000" pitchFamily="2" charset="-78"/>
            </a:rPr>
            <a:t> شما کسانی هستند که خوش گفتارند و گرسنگان را سیر می کنند و در شب،</a:t>
          </a:r>
          <a:r>
            <a:rPr lang="fa-IR" sz="1400" dirty="0" smtClean="0">
              <a:cs typeface="B Titr" panose="00000700000000000000" pitchFamily="2" charset="-78"/>
            </a:rPr>
            <a:t> </a:t>
          </a:r>
          <a:r>
            <a:rPr lang="ar-SA" sz="1400" dirty="0" smtClean="0">
              <a:cs typeface="B Titr" panose="00000700000000000000" pitchFamily="2" charset="-78"/>
            </a:rPr>
            <a:t>در </a:t>
          </a:r>
          <a:r>
            <a:rPr lang="fa-IR" sz="1400" dirty="0" smtClean="0">
              <a:cs typeface="B Titr" panose="00000700000000000000" pitchFamily="2" charset="-78"/>
            </a:rPr>
            <a:t>آ</a:t>
          </a:r>
          <a:r>
            <a:rPr lang="ar-SA" sz="1400" dirty="0" smtClean="0">
              <a:cs typeface="B Titr" panose="00000700000000000000" pitchFamily="2" charset="-78"/>
            </a:rPr>
            <a:t>ن هنگام که مردم در خوابند، نماز می خوانند.</a:t>
          </a:r>
          <a:endParaRPr lang="fa-IR" sz="1400" dirty="0">
            <a:cs typeface="B Titr" panose="00000700000000000000" pitchFamily="2" charset="-78"/>
          </a:endParaRPr>
        </a:p>
      </dgm:t>
    </dgm:pt>
    <dgm:pt modelId="{F219D923-9770-41A4-AB88-CB4B4A71C908}" type="parTrans" cxnId="{4BFB00CC-8AB0-4E80-B08A-024BC7202C65}">
      <dgm:prSet/>
      <dgm:spPr/>
      <dgm:t>
        <a:bodyPr/>
        <a:lstStyle/>
        <a:p>
          <a:pPr rtl="1"/>
          <a:endParaRPr lang="fa-IR"/>
        </a:p>
      </dgm:t>
    </dgm:pt>
    <dgm:pt modelId="{9DFAF8F7-54EB-4AEC-B065-531E09E20633}" type="sibTrans" cxnId="{4BFB00CC-8AB0-4E80-B08A-024BC7202C65}">
      <dgm:prSet/>
      <dgm:spPr/>
      <dgm:t>
        <a:bodyPr/>
        <a:lstStyle/>
        <a:p>
          <a:pPr rtl="1"/>
          <a:endParaRPr lang="fa-IR"/>
        </a:p>
      </dgm:t>
    </dgm:pt>
    <dgm:pt modelId="{78C0FEAF-2732-467E-BCD1-34CC2321785C}">
      <dgm:prSet custT="1"/>
      <dgm:spPr/>
      <dgm:t>
        <a:bodyPr/>
        <a:lstStyle/>
        <a:p>
          <a:pPr algn="just" rtl="1"/>
          <a:r>
            <a:rPr lang="ar-SA" sz="1400" dirty="0" smtClean="0">
              <a:cs typeface="B Titr" panose="00000700000000000000" pitchFamily="2" charset="-78"/>
            </a:rPr>
            <a:t>امام صادق(ع</a:t>
          </a:r>
          <a:r>
            <a:rPr lang="fa-IR" sz="1400" dirty="0" smtClean="0">
              <a:cs typeface="B Titr" panose="00000700000000000000" pitchFamily="2" charset="-78"/>
            </a:rPr>
            <a:t>لیه السلام</a:t>
          </a:r>
          <a:r>
            <a:rPr lang="ar-SA" sz="1400" dirty="0" smtClean="0">
              <a:cs typeface="B Titr" panose="00000700000000000000" pitchFamily="2" charset="-78"/>
            </a:rPr>
            <a:t>) فرمودند: نماز شب چراغ خانه قبر و حجابی در میان انسان و </a:t>
          </a:r>
          <a:r>
            <a:rPr lang="fa-IR" sz="1400" dirty="0" smtClean="0">
              <a:cs typeface="B Titr" panose="00000700000000000000" pitchFamily="2" charset="-78"/>
            </a:rPr>
            <a:t>آ</a:t>
          </a:r>
          <a:r>
            <a:rPr lang="ar-SA" sz="1400" dirty="0" smtClean="0">
              <a:cs typeface="B Titr" panose="00000700000000000000" pitchFamily="2" charset="-78"/>
            </a:rPr>
            <a:t>تش دوزخ و گذرنامه صراط و کلید بهشت است</a:t>
          </a:r>
          <a:r>
            <a:rPr lang="fa-IR" sz="1400" dirty="0" smtClean="0">
              <a:cs typeface="B Titr" panose="00000700000000000000" pitchFamily="2" charset="-78"/>
            </a:rPr>
            <a:t>.</a:t>
          </a:r>
          <a:endParaRPr lang="fa-IR" sz="1400" dirty="0">
            <a:cs typeface="B Titr" panose="00000700000000000000" pitchFamily="2" charset="-78"/>
          </a:endParaRPr>
        </a:p>
      </dgm:t>
    </dgm:pt>
    <dgm:pt modelId="{FEB6DD53-FA9F-44C5-BC6B-F5A1B66C9562}" type="parTrans" cxnId="{218D937C-ECBC-4F82-AB41-12B29F36C0CF}">
      <dgm:prSet/>
      <dgm:spPr/>
      <dgm:t>
        <a:bodyPr/>
        <a:lstStyle/>
        <a:p>
          <a:pPr rtl="1"/>
          <a:endParaRPr lang="fa-IR"/>
        </a:p>
      </dgm:t>
    </dgm:pt>
    <dgm:pt modelId="{75E909AA-13F9-4C3F-9342-C4B213ED57C9}" type="sibTrans" cxnId="{218D937C-ECBC-4F82-AB41-12B29F36C0CF}">
      <dgm:prSet/>
      <dgm:spPr/>
      <dgm:t>
        <a:bodyPr/>
        <a:lstStyle/>
        <a:p>
          <a:pPr rtl="1"/>
          <a:endParaRPr lang="fa-IR"/>
        </a:p>
      </dgm:t>
    </dgm:pt>
    <dgm:pt modelId="{B6E8C059-5E0F-4A5B-AE0C-EE9B7D739930}">
      <dgm:prSet custT="1"/>
      <dgm:spPr/>
      <dgm:t>
        <a:bodyPr/>
        <a:lstStyle/>
        <a:p>
          <a:pPr algn="just" rtl="1"/>
          <a:r>
            <a:rPr lang="ar-SA" sz="1400" dirty="0" smtClean="0">
              <a:cs typeface="B Titr" panose="00000700000000000000" pitchFamily="2" charset="-78"/>
            </a:rPr>
            <a:t>امام حسن عس</a:t>
          </a:r>
          <a:r>
            <a:rPr lang="fa-IR" sz="1400" dirty="0" smtClean="0">
              <a:cs typeface="B Titr" panose="00000700000000000000" pitchFamily="2" charset="-78"/>
            </a:rPr>
            <a:t>ک</a:t>
          </a:r>
          <a:r>
            <a:rPr lang="ar-SA" sz="1400" dirty="0" smtClean="0">
              <a:cs typeface="B Titr" panose="00000700000000000000" pitchFamily="2" charset="-78"/>
            </a:rPr>
            <a:t>ری</a:t>
          </a:r>
          <a:r>
            <a:rPr lang="fa-IR" sz="1400" dirty="0" smtClean="0">
              <a:cs typeface="B Titr" panose="00000700000000000000" pitchFamily="2" charset="-78"/>
            </a:rPr>
            <a:t>(علیه السلام)</a:t>
          </a:r>
          <a:r>
            <a:rPr lang="ar-SA" sz="1400" dirty="0" smtClean="0">
              <a:cs typeface="B Titr" panose="00000700000000000000" pitchFamily="2" charset="-78"/>
            </a:rPr>
            <a:t> فرمودند:</a:t>
          </a:r>
          <a:r>
            <a:rPr lang="en-US" sz="1400" dirty="0" smtClean="0">
              <a:cs typeface="B Titr" panose="00000700000000000000" pitchFamily="2" charset="-78"/>
            </a:rPr>
            <a:t> </a:t>
          </a:r>
          <a:r>
            <a:rPr lang="ar-SA" sz="1400" dirty="0" smtClean="0">
              <a:cs typeface="B Titr" panose="00000700000000000000" pitchFamily="2" charset="-78"/>
            </a:rPr>
            <a:t>رسیدن به لقای خداوند سفری است که تنها مرکب راهوار آن نماز شب است.</a:t>
          </a:r>
          <a:endParaRPr lang="fa-IR" sz="1400" dirty="0">
            <a:cs typeface="B Titr" panose="00000700000000000000" pitchFamily="2" charset="-78"/>
          </a:endParaRPr>
        </a:p>
      </dgm:t>
    </dgm:pt>
    <dgm:pt modelId="{47C3D27F-A098-4603-9EF8-417F07F2A39A}" type="parTrans" cxnId="{BB024A6D-AADE-42DC-A093-9B5049767CEE}">
      <dgm:prSet/>
      <dgm:spPr/>
      <dgm:t>
        <a:bodyPr/>
        <a:lstStyle/>
        <a:p>
          <a:pPr rtl="1"/>
          <a:endParaRPr lang="fa-IR"/>
        </a:p>
      </dgm:t>
    </dgm:pt>
    <dgm:pt modelId="{7498BE20-8ABC-480B-B9AD-51141B5F2998}" type="sibTrans" cxnId="{BB024A6D-AADE-42DC-A093-9B5049767CEE}">
      <dgm:prSet/>
      <dgm:spPr/>
      <dgm:t>
        <a:bodyPr/>
        <a:lstStyle/>
        <a:p>
          <a:pPr rtl="1"/>
          <a:endParaRPr lang="fa-IR"/>
        </a:p>
      </dgm:t>
    </dgm:pt>
    <dgm:pt modelId="{64CA67F9-7377-4C37-8C4A-AF351D9C4E29}" type="pres">
      <dgm:prSet presAssocID="{B8AD5120-B709-419A-80B9-501B59543906}" presName="linearFlow" presStyleCnt="0">
        <dgm:presLayoutVars>
          <dgm:dir/>
          <dgm:resizeHandles val="exact"/>
        </dgm:presLayoutVars>
      </dgm:prSet>
      <dgm:spPr/>
      <dgm:t>
        <a:bodyPr/>
        <a:lstStyle/>
        <a:p>
          <a:pPr rtl="1"/>
          <a:endParaRPr lang="fa-IR"/>
        </a:p>
      </dgm:t>
    </dgm:pt>
    <dgm:pt modelId="{C8DA0A68-EA09-4538-87F4-C56296E68802}" type="pres">
      <dgm:prSet presAssocID="{54E99045-0D6A-4551-ABBF-4115AC66716A}" presName="composite" presStyleCnt="0"/>
      <dgm:spPr/>
    </dgm:pt>
    <dgm:pt modelId="{EF3E32AD-AF9C-4CD4-8E2F-AFE2EBAE10A3}" type="pres">
      <dgm:prSet presAssocID="{54E99045-0D6A-4551-ABBF-4115AC66716A}"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D42AC342-0B70-4BBB-978B-5178CC17212D}" type="pres">
      <dgm:prSet presAssocID="{54E99045-0D6A-4551-ABBF-4115AC66716A}" presName="txShp" presStyleLbl="node1" presStyleIdx="0" presStyleCnt="3">
        <dgm:presLayoutVars>
          <dgm:bulletEnabled val="1"/>
        </dgm:presLayoutVars>
      </dgm:prSet>
      <dgm:spPr/>
      <dgm:t>
        <a:bodyPr/>
        <a:lstStyle/>
        <a:p>
          <a:pPr rtl="1"/>
          <a:endParaRPr lang="fa-IR"/>
        </a:p>
      </dgm:t>
    </dgm:pt>
    <dgm:pt modelId="{2B38C199-55D1-4AB7-BE9E-4E2E829D4758}" type="pres">
      <dgm:prSet presAssocID="{9DFAF8F7-54EB-4AEC-B065-531E09E20633}" presName="spacing" presStyleCnt="0"/>
      <dgm:spPr/>
    </dgm:pt>
    <dgm:pt modelId="{18976BCB-12A1-4C67-B251-F3B8BEFD8F49}" type="pres">
      <dgm:prSet presAssocID="{78C0FEAF-2732-467E-BCD1-34CC2321785C}" presName="composite" presStyleCnt="0"/>
      <dgm:spPr/>
    </dgm:pt>
    <dgm:pt modelId="{EFCB67BC-2A48-4FEE-830E-E2B19FAE578A}" type="pres">
      <dgm:prSet presAssocID="{78C0FEAF-2732-467E-BCD1-34CC2321785C}" presName="imgShp" presStyleLbl="fgImgPlace1" presStyleIdx="1" presStyleCnt="3"/>
      <dgm:spPr>
        <a:blipFill>
          <a:blip xmlns:r="http://schemas.openxmlformats.org/officeDocument/2006/relationships" r:embed="rId2"/>
          <a:srcRect/>
          <a:stretch>
            <a:fillRect l="-22000" r="-22000"/>
          </a:stretch>
        </a:blipFill>
      </dgm:spPr>
    </dgm:pt>
    <dgm:pt modelId="{0639FE30-8379-484E-B1C7-277C72B99B42}" type="pres">
      <dgm:prSet presAssocID="{78C0FEAF-2732-467E-BCD1-34CC2321785C}" presName="txShp" presStyleLbl="node1" presStyleIdx="1" presStyleCnt="3">
        <dgm:presLayoutVars>
          <dgm:bulletEnabled val="1"/>
        </dgm:presLayoutVars>
      </dgm:prSet>
      <dgm:spPr/>
      <dgm:t>
        <a:bodyPr/>
        <a:lstStyle/>
        <a:p>
          <a:pPr rtl="1"/>
          <a:endParaRPr lang="fa-IR"/>
        </a:p>
      </dgm:t>
    </dgm:pt>
    <dgm:pt modelId="{E174CE8C-CB5B-4D0C-8C75-06F5452415B5}" type="pres">
      <dgm:prSet presAssocID="{75E909AA-13F9-4C3F-9342-C4B213ED57C9}" presName="spacing" presStyleCnt="0"/>
      <dgm:spPr/>
    </dgm:pt>
    <dgm:pt modelId="{AA5E204C-A5F4-4D19-804A-54E927B324B4}" type="pres">
      <dgm:prSet presAssocID="{B6E8C059-5E0F-4A5B-AE0C-EE9B7D739930}" presName="composite" presStyleCnt="0"/>
      <dgm:spPr/>
    </dgm:pt>
    <dgm:pt modelId="{57C4450A-7ABE-4E26-869E-70DDE66BDEC1}" type="pres">
      <dgm:prSet presAssocID="{B6E8C059-5E0F-4A5B-AE0C-EE9B7D739930}" presName="imgShp" presStyleLbl="fgImgPlace1" presStyleIdx="2" presStyleCnt="3"/>
      <dgm:spPr>
        <a:blipFill>
          <a:blip xmlns:r="http://schemas.openxmlformats.org/officeDocument/2006/relationships" r:embed="rId3"/>
          <a:srcRect/>
          <a:stretch>
            <a:fillRect t="-15000" b="-15000"/>
          </a:stretch>
        </a:blipFill>
      </dgm:spPr>
    </dgm:pt>
    <dgm:pt modelId="{59B07C5A-638A-4028-9792-F7F3B55DA6C8}" type="pres">
      <dgm:prSet presAssocID="{B6E8C059-5E0F-4A5B-AE0C-EE9B7D739930}" presName="txShp" presStyleLbl="node1" presStyleIdx="2" presStyleCnt="3">
        <dgm:presLayoutVars>
          <dgm:bulletEnabled val="1"/>
        </dgm:presLayoutVars>
      </dgm:prSet>
      <dgm:spPr/>
      <dgm:t>
        <a:bodyPr/>
        <a:lstStyle/>
        <a:p>
          <a:pPr rtl="1"/>
          <a:endParaRPr lang="fa-IR"/>
        </a:p>
      </dgm:t>
    </dgm:pt>
  </dgm:ptLst>
  <dgm:cxnLst>
    <dgm:cxn modelId="{218D937C-ECBC-4F82-AB41-12B29F36C0CF}" srcId="{B8AD5120-B709-419A-80B9-501B59543906}" destId="{78C0FEAF-2732-467E-BCD1-34CC2321785C}" srcOrd="1" destOrd="0" parTransId="{FEB6DD53-FA9F-44C5-BC6B-F5A1B66C9562}" sibTransId="{75E909AA-13F9-4C3F-9342-C4B213ED57C9}"/>
    <dgm:cxn modelId="{4BFB00CC-8AB0-4E80-B08A-024BC7202C65}" srcId="{B8AD5120-B709-419A-80B9-501B59543906}" destId="{54E99045-0D6A-4551-ABBF-4115AC66716A}" srcOrd="0" destOrd="0" parTransId="{F219D923-9770-41A4-AB88-CB4B4A71C908}" sibTransId="{9DFAF8F7-54EB-4AEC-B065-531E09E20633}"/>
    <dgm:cxn modelId="{2B1017AD-9C5E-4FD6-9E2E-042045FFA899}" type="presOf" srcId="{78C0FEAF-2732-467E-BCD1-34CC2321785C}" destId="{0639FE30-8379-484E-B1C7-277C72B99B42}" srcOrd="0" destOrd="0" presId="urn:microsoft.com/office/officeart/2005/8/layout/vList3"/>
    <dgm:cxn modelId="{77422FF3-6ACB-4A63-9A42-192697402BB9}" type="presOf" srcId="{B8AD5120-B709-419A-80B9-501B59543906}" destId="{64CA67F9-7377-4C37-8C4A-AF351D9C4E29}" srcOrd="0" destOrd="0" presId="urn:microsoft.com/office/officeart/2005/8/layout/vList3"/>
    <dgm:cxn modelId="{BB024A6D-AADE-42DC-A093-9B5049767CEE}" srcId="{B8AD5120-B709-419A-80B9-501B59543906}" destId="{B6E8C059-5E0F-4A5B-AE0C-EE9B7D739930}" srcOrd="2" destOrd="0" parTransId="{47C3D27F-A098-4603-9EF8-417F07F2A39A}" sibTransId="{7498BE20-8ABC-480B-B9AD-51141B5F2998}"/>
    <dgm:cxn modelId="{43E9FF6B-C809-4661-A41F-A991E5166E1F}" type="presOf" srcId="{B6E8C059-5E0F-4A5B-AE0C-EE9B7D739930}" destId="{59B07C5A-638A-4028-9792-F7F3B55DA6C8}" srcOrd="0" destOrd="0" presId="urn:microsoft.com/office/officeart/2005/8/layout/vList3"/>
    <dgm:cxn modelId="{C62B6163-AD7C-4651-B32B-B1C78140B1DD}" type="presOf" srcId="{54E99045-0D6A-4551-ABBF-4115AC66716A}" destId="{D42AC342-0B70-4BBB-978B-5178CC17212D}" srcOrd="0" destOrd="0" presId="urn:microsoft.com/office/officeart/2005/8/layout/vList3"/>
    <dgm:cxn modelId="{D091D3CD-EECC-4363-8BEC-C47ADADBA6B7}" type="presParOf" srcId="{64CA67F9-7377-4C37-8C4A-AF351D9C4E29}" destId="{C8DA0A68-EA09-4538-87F4-C56296E68802}" srcOrd="0" destOrd="0" presId="urn:microsoft.com/office/officeart/2005/8/layout/vList3"/>
    <dgm:cxn modelId="{0361FCAA-DCEC-4E83-BA4C-76CAE245E9D4}" type="presParOf" srcId="{C8DA0A68-EA09-4538-87F4-C56296E68802}" destId="{EF3E32AD-AF9C-4CD4-8E2F-AFE2EBAE10A3}" srcOrd="0" destOrd="0" presId="urn:microsoft.com/office/officeart/2005/8/layout/vList3"/>
    <dgm:cxn modelId="{9B1AA109-3F67-4692-A448-B20D49D72ACE}" type="presParOf" srcId="{C8DA0A68-EA09-4538-87F4-C56296E68802}" destId="{D42AC342-0B70-4BBB-978B-5178CC17212D}" srcOrd="1" destOrd="0" presId="urn:microsoft.com/office/officeart/2005/8/layout/vList3"/>
    <dgm:cxn modelId="{C37A13A9-EC33-4A1B-8614-695E3EEE4B93}" type="presParOf" srcId="{64CA67F9-7377-4C37-8C4A-AF351D9C4E29}" destId="{2B38C199-55D1-4AB7-BE9E-4E2E829D4758}" srcOrd="1" destOrd="0" presId="urn:microsoft.com/office/officeart/2005/8/layout/vList3"/>
    <dgm:cxn modelId="{5A15DE0B-6459-495C-9556-459C6EA9A1BD}" type="presParOf" srcId="{64CA67F9-7377-4C37-8C4A-AF351D9C4E29}" destId="{18976BCB-12A1-4C67-B251-F3B8BEFD8F49}" srcOrd="2" destOrd="0" presId="urn:microsoft.com/office/officeart/2005/8/layout/vList3"/>
    <dgm:cxn modelId="{4CBEEC54-4604-4F78-A3C7-4C595E6498D3}" type="presParOf" srcId="{18976BCB-12A1-4C67-B251-F3B8BEFD8F49}" destId="{EFCB67BC-2A48-4FEE-830E-E2B19FAE578A}" srcOrd="0" destOrd="0" presId="urn:microsoft.com/office/officeart/2005/8/layout/vList3"/>
    <dgm:cxn modelId="{CCD87ACC-C351-4470-ADC4-38528B4E41FE}" type="presParOf" srcId="{18976BCB-12A1-4C67-B251-F3B8BEFD8F49}" destId="{0639FE30-8379-484E-B1C7-277C72B99B42}" srcOrd="1" destOrd="0" presId="urn:microsoft.com/office/officeart/2005/8/layout/vList3"/>
    <dgm:cxn modelId="{0C93A33E-9688-4844-83A1-564A51B202AB}" type="presParOf" srcId="{64CA67F9-7377-4C37-8C4A-AF351D9C4E29}" destId="{E174CE8C-CB5B-4D0C-8C75-06F5452415B5}" srcOrd="3" destOrd="0" presId="urn:microsoft.com/office/officeart/2005/8/layout/vList3"/>
    <dgm:cxn modelId="{F77295E4-EC15-4AEE-B322-5D2F4BF38ADE}" type="presParOf" srcId="{64CA67F9-7377-4C37-8C4A-AF351D9C4E29}" destId="{AA5E204C-A5F4-4D19-804A-54E927B324B4}" srcOrd="4" destOrd="0" presId="urn:microsoft.com/office/officeart/2005/8/layout/vList3"/>
    <dgm:cxn modelId="{93B281D3-E86B-4F76-A194-215CBED33D51}" type="presParOf" srcId="{AA5E204C-A5F4-4D19-804A-54E927B324B4}" destId="{57C4450A-7ABE-4E26-869E-70DDE66BDEC1}" srcOrd="0" destOrd="0" presId="urn:microsoft.com/office/officeart/2005/8/layout/vList3"/>
    <dgm:cxn modelId="{46CE400E-16EF-42D2-9625-58C56F8A203E}" type="presParOf" srcId="{AA5E204C-A5F4-4D19-804A-54E927B324B4}" destId="{59B07C5A-638A-4028-9792-F7F3B55DA6C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70F005-9479-4A18-BB68-444BFC105412}"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EF14F309-F92D-4BBB-826A-15FC5A12C8FF}">
      <dgm:prSet/>
      <dgm:spPr/>
      <dgm:t>
        <a:bodyPr/>
        <a:lstStyle/>
        <a:p>
          <a:pPr rtl="1"/>
          <a:r>
            <a:rPr lang="ar-SA" dirty="0" smtClean="0">
              <a:cs typeface="B Titr" panose="00000700000000000000" pitchFamily="2" charset="-78"/>
            </a:rPr>
            <a:t>نماز شب درکلام معصوم</a:t>
          </a:r>
          <a:endParaRPr lang="fa-IR" dirty="0">
            <a:cs typeface="B Titr" panose="00000700000000000000" pitchFamily="2" charset="-78"/>
          </a:endParaRPr>
        </a:p>
      </dgm:t>
    </dgm:pt>
    <dgm:pt modelId="{DA4DCF0A-D6C4-4614-8E13-162BEB68210B}" type="parTrans" cxnId="{B42B8337-DBEC-4BDD-8F20-9FADA9207F16}">
      <dgm:prSet/>
      <dgm:spPr/>
      <dgm:t>
        <a:bodyPr/>
        <a:lstStyle/>
        <a:p>
          <a:pPr rtl="1"/>
          <a:endParaRPr lang="fa-IR"/>
        </a:p>
      </dgm:t>
    </dgm:pt>
    <dgm:pt modelId="{F81B8A6E-9872-4C6B-8741-624AFA0D62F1}" type="sibTrans" cxnId="{B42B8337-DBEC-4BDD-8F20-9FADA9207F16}">
      <dgm:prSet/>
      <dgm:spPr/>
      <dgm:t>
        <a:bodyPr/>
        <a:lstStyle/>
        <a:p>
          <a:pPr rtl="1"/>
          <a:endParaRPr lang="fa-IR"/>
        </a:p>
      </dgm:t>
    </dgm:pt>
    <dgm:pt modelId="{20C87AF4-42E2-4713-8004-50DD033BB729}" type="pres">
      <dgm:prSet presAssocID="{5D70F005-9479-4A18-BB68-444BFC105412}" presName="linearFlow" presStyleCnt="0">
        <dgm:presLayoutVars>
          <dgm:dir/>
          <dgm:resizeHandles val="exact"/>
        </dgm:presLayoutVars>
      </dgm:prSet>
      <dgm:spPr/>
      <dgm:t>
        <a:bodyPr/>
        <a:lstStyle/>
        <a:p>
          <a:pPr rtl="1"/>
          <a:endParaRPr lang="fa-IR"/>
        </a:p>
      </dgm:t>
    </dgm:pt>
    <dgm:pt modelId="{1BF1B22C-036A-4F93-91C2-0D3F5535EBCE}" type="pres">
      <dgm:prSet presAssocID="{EF14F309-F92D-4BBB-826A-15FC5A12C8FF}" presName="composite" presStyleCnt="0"/>
      <dgm:spPr/>
    </dgm:pt>
    <dgm:pt modelId="{3FAAE30C-DDC5-46B4-8E05-D8A8043A2A35}" type="pres">
      <dgm:prSet presAssocID="{EF14F309-F92D-4BBB-826A-15FC5A12C8FF}"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363081F-C396-4590-B8B2-49F9C40F0CC0}" type="pres">
      <dgm:prSet presAssocID="{EF14F309-F92D-4BBB-826A-15FC5A12C8FF}" presName="txShp" presStyleLbl="node1" presStyleIdx="0" presStyleCnt="1" custScaleX="112122">
        <dgm:presLayoutVars>
          <dgm:bulletEnabled val="1"/>
        </dgm:presLayoutVars>
      </dgm:prSet>
      <dgm:spPr/>
      <dgm:t>
        <a:bodyPr/>
        <a:lstStyle/>
        <a:p>
          <a:pPr rtl="1"/>
          <a:endParaRPr lang="fa-IR"/>
        </a:p>
      </dgm:t>
    </dgm:pt>
  </dgm:ptLst>
  <dgm:cxnLst>
    <dgm:cxn modelId="{5121A0BB-BDD9-40D3-BFBD-E0F189EA9FC9}" type="presOf" srcId="{5D70F005-9479-4A18-BB68-444BFC105412}" destId="{20C87AF4-42E2-4713-8004-50DD033BB729}" srcOrd="0" destOrd="0" presId="urn:microsoft.com/office/officeart/2005/8/layout/vList3"/>
    <dgm:cxn modelId="{E2890D9D-D177-4830-B79D-8BBF5D13408D}" type="presOf" srcId="{EF14F309-F92D-4BBB-826A-15FC5A12C8FF}" destId="{F363081F-C396-4590-B8B2-49F9C40F0CC0}" srcOrd="0" destOrd="0" presId="urn:microsoft.com/office/officeart/2005/8/layout/vList3"/>
    <dgm:cxn modelId="{B42B8337-DBEC-4BDD-8F20-9FADA9207F16}" srcId="{5D70F005-9479-4A18-BB68-444BFC105412}" destId="{EF14F309-F92D-4BBB-826A-15FC5A12C8FF}" srcOrd="0" destOrd="0" parTransId="{DA4DCF0A-D6C4-4614-8E13-162BEB68210B}" sibTransId="{F81B8A6E-9872-4C6B-8741-624AFA0D62F1}"/>
    <dgm:cxn modelId="{8EE14434-CFB1-461D-9347-7FE196A68FC6}" type="presParOf" srcId="{20C87AF4-42E2-4713-8004-50DD033BB729}" destId="{1BF1B22C-036A-4F93-91C2-0D3F5535EBCE}" srcOrd="0" destOrd="0" presId="urn:microsoft.com/office/officeart/2005/8/layout/vList3"/>
    <dgm:cxn modelId="{93B2E388-52A7-4BFF-871A-DE122FE9AD26}" type="presParOf" srcId="{1BF1B22C-036A-4F93-91C2-0D3F5535EBCE}" destId="{3FAAE30C-DDC5-46B4-8E05-D8A8043A2A35}" srcOrd="0" destOrd="0" presId="urn:microsoft.com/office/officeart/2005/8/layout/vList3"/>
    <dgm:cxn modelId="{8D5654FC-6358-4135-8DCF-427D17DBAAE3}" type="presParOf" srcId="{1BF1B22C-036A-4F93-91C2-0D3F5535EBCE}" destId="{F363081F-C396-4590-B8B2-49F9C40F0CC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1D0D93B-834A-4AD7-8809-349A6415C68C}"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596D3D99-FE4D-4735-A7BD-F3B248B6974F}">
      <dgm:prSet custT="1"/>
      <dgm:spPr/>
      <dgm:t>
        <a:bodyPr/>
        <a:lstStyle/>
        <a:p>
          <a:pPr rtl="1"/>
          <a:r>
            <a:rPr lang="fa-IR" sz="1400" dirty="0" smtClean="0">
              <a:cs typeface="B Titr" panose="00000700000000000000" pitchFamily="2" charset="-78"/>
            </a:rPr>
            <a:t>۱)آ</a:t>
          </a:r>
          <a:r>
            <a:rPr lang="ar-SA" sz="1400" dirty="0" smtClean="0">
              <a:cs typeface="B Titr" panose="00000700000000000000" pitchFamily="2" charset="-78"/>
            </a:rPr>
            <a:t>رامش بدن</a:t>
          </a:r>
          <a:endParaRPr lang="fa-IR" sz="1400" dirty="0">
            <a:cs typeface="B Titr" panose="00000700000000000000" pitchFamily="2" charset="-78"/>
          </a:endParaRPr>
        </a:p>
      </dgm:t>
    </dgm:pt>
    <dgm:pt modelId="{BB3A1A91-5BE0-4AA9-839A-293EAD808724}" type="parTrans" cxnId="{B7D81338-EF7D-4C49-8200-A3166F5AE028}">
      <dgm:prSet/>
      <dgm:spPr/>
      <dgm:t>
        <a:bodyPr/>
        <a:lstStyle/>
        <a:p>
          <a:pPr rtl="1"/>
          <a:endParaRPr lang="fa-IR"/>
        </a:p>
      </dgm:t>
    </dgm:pt>
    <dgm:pt modelId="{BFEB208C-5329-4DC3-935E-F79E758EFE88}" type="sibTrans" cxnId="{B7D81338-EF7D-4C49-8200-A3166F5AE028}">
      <dgm:prSet/>
      <dgm:spPr/>
      <dgm:t>
        <a:bodyPr/>
        <a:lstStyle/>
        <a:p>
          <a:pPr rtl="1"/>
          <a:endParaRPr lang="fa-IR"/>
        </a:p>
      </dgm:t>
    </dgm:pt>
    <dgm:pt modelId="{5DE7E06E-A6D4-4205-9B51-D1F82002DA75}">
      <dgm:prSet custT="1"/>
      <dgm:spPr/>
      <dgm:t>
        <a:bodyPr/>
        <a:lstStyle/>
        <a:p>
          <a:pPr rtl="1"/>
          <a:r>
            <a:rPr lang="fa-IR" sz="1400" dirty="0" smtClean="0">
              <a:cs typeface="B Titr" panose="00000700000000000000" pitchFamily="2" charset="-78"/>
            </a:rPr>
            <a:t>۲)</a:t>
          </a:r>
          <a:r>
            <a:rPr lang="ar-SA" sz="1400" dirty="0" smtClean="0">
              <a:cs typeface="B Titr" panose="00000700000000000000" pitchFamily="2" charset="-78"/>
            </a:rPr>
            <a:t>سلامتی بدن</a:t>
          </a:r>
          <a:endParaRPr lang="fa-IR" sz="1400" dirty="0">
            <a:cs typeface="B Titr" panose="00000700000000000000" pitchFamily="2" charset="-78"/>
          </a:endParaRPr>
        </a:p>
      </dgm:t>
    </dgm:pt>
    <dgm:pt modelId="{676E8C04-B296-4468-B921-71903DFDD27A}" type="parTrans" cxnId="{FE0AFC19-83EE-4E74-A0F1-1E3387E8AC93}">
      <dgm:prSet/>
      <dgm:spPr/>
      <dgm:t>
        <a:bodyPr/>
        <a:lstStyle/>
        <a:p>
          <a:pPr rtl="1"/>
          <a:endParaRPr lang="fa-IR"/>
        </a:p>
      </dgm:t>
    </dgm:pt>
    <dgm:pt modelId="{1D9C043E-E74D-49E2-B9E3-C6120860BF9C}" type="sibTrans" cxnId="{FE0AFC19-83EE-4E74-A0F1-1E3387E8AC93}">
      <dgm:prSet/>
      <dgm:spPr/>
      <dgm:t>
        <a:bodyPr/>
        <a:lstStyle/>
        <a:p>
          <a:pPr rtl="1"/>
          <a:endParaRPr lang="fa-IR"/>
        </a:p>
      </dgm:t>
    </dgm:pt>
    <dgm:pt modelId="{F7F1BE9D-49F2-424C-BD0D-911F604BA2C7}">
      <dgm:prSet custT="1"/>
      <dgm:spPr/>
      <dgm:t>
        <a:bodyPr/>
        <a:lstStyle/>
        <a:p>
          <a:pPr rtl="1"/>
          <a:r>
            <a:rPr lang="fa-IR" sz="1400" dirty="0" smtClean="0">
              <a:cs typeface="B Titr" panose="00000700000000000000" pitchFamily="2" charset="-78"/>
            </a:rPr>
            <a:t>۳)</a:t>
          </a:r>
          <a:r>
            <a:rPr lang="ar-SA" sz="1400" dirty="0" smtClean="0">
              <a:cs typeface="B Titr" panose="00000700000000000000" pitchFamily="2" charset="-78"/>
            </a:rPr>
            <a:t>خوش اخلاقی</a:t>
          </a:r>
          <a:endParaRPr lang="fa-IR" sz="1400" dirty="0">
            <a:cs typeface="B Titr" panose="00000700000000000000" pitchFamily="2" charset="-78"/>
          </a:endParaRPr>
        </a:p>
      </dgm:t>
    </dgm:pt>
    <dgm:pt modelId="{A6A08314-3612-4699-A1C5-E2912342AA70}" type="parTrans" cxnId="{B7F64EE7-FB56-4D25-A12C-26BFA2E393AE}">
      <dgm:prSet/>
      <dgm:spPr/>
      <dgm:t>
        <a:bodyPr/>
        <a:lstStyle/>
        <a:p>
          <a:pPr rtl="1"/>
          <a:endParaRPr lang="fa-IR"/>
        </a:p>
      </dgm:t>
    </dgm:pt>
    <dgm:pt modelId="{E5333087-09D2-4801-99D6-B872B77D6D66}" type="sibTrans" cxnId="{B7F64EE7-FB56-4D25-A12C-26BFA2E393AE}">
      <dgm:prSet/>
      <dgm:spPr/>
      <dgm:t>
        <a:bodyPr/>
        <a:lstStyle/>
        <a:p>
          <a:pPr rtl="1"/>
          <a:endParaRPr lang="fa-IR"/>
        </a:p>
      </dgm:t>
    </dgm:pt>
    <dgm:pt modelId="{660570B2-B7E0-401E-9B44-C303D11A66AE}">
      <dgm:prSet custT="1"/>
      <dgm:spPr/>
      <dgm:t>
        <a:bodyPr/>
        <a:lstStyle/>
        <a:p>
          <a:pPr rtl="1"/>
          <a:r>
            <a:rPr lang="fa-IR" sz="1400" dirty="0" smtClean="0">
              <a:cs typeface="B Titr" panose="00000700000000000000" pitchFamily="2" charset="-78"/>
            </a:rPr>
            <a:t>۴)</a:t>
          </a:r>
          <a:r>
            <a:rPr lang="ar-SA" sz="1400" dirty="0" smtClean="0">
              <a:cs typeface="B Titr" panose="00000700000000000000" pitchFamily="2" charset="-78"/>
            </a:rPr>
            <a:t>ریزش گناهان</a:t>
          </a:r>
          <a:endParaRPr lang="fa-IR" sz="1400" dirty="0">
            <a:cs typeface="B Titr" panose="00000700000000000000" pitchFamily="2" charset="-78"/>
          </a:endParaRPr>
        </a:p>
      </dgm:t>
    </dgm:pt>
    <dgm:pt modelId="{434C31F6-2192-4E68-8294-11C0A20B3AED}" type="parTrans" cxnId="{AB9A9B8C-429F-4E90-994E-131B1EF48F10}">
      <dgm:prSet/>
      <dgm:spPr/>
      <dgm:t>
        <a:bodyPr/>
        <a:lstStyle/>
        <a:p>
          <a:pPr rtl="1"/>
          <a:endParaRPr lang="fa-IR"/>
        </a:p>
      </dgm:t>
    </dgm:pt>
    <dgm:pt modelId="{885FA16B-EE79-4645-AC6E-3FB0C4B4D4AB}" type="sibTrans" cxnId="{AB9A9B8C-429F-4E90-994E-131B1EF48F10}">
      <dgm:prSet/>
      <dgm:spPr/>
      <dgm:t>
        <a:bodyPr/>
        <a:lstStyle/>
        <a:p>
          <a:pPr rtl="1"/>
          <a:endParaRPr lang="fa-IR"/>
        </a:p>
      </dgm:t>
    </dgm:pt>
    <dgm:pt modelId="{D194AC3E-48AB-4958-84C4-0D6085A9758A}">
      <dgm:prSet custT="1"/>
      <dgm:spPr/>
      <dgm:t>
        <a:bodyPr/>
        <a:lstStyle/>
        <a:p>
          <a:pPr rtl="1"/>
          <a:r>
            <a:rPr lang="fa-IR" sz="1400" dirty="0" smtClean="0">
              <a:cs typeface="B Titr" panose="00000700000000000000" pitchFamily="2" charset="-78"/>
            </a:rPr>
            <a:t>۵)</a:t>
          </a:r>
          <a:r>
            <a:rPr lang="ar-SA" sz="1400" dirty="0" smtClean="0">
              <a:cs typeface="B Titr" panose="00000700000000000000" pitchFamily="2" charset="-78"/>
            </a:rPr>
            <a:t>خوشبو شدن</a:t>
          </a:r>
          <a:endParaRPr lang="fa-IR" sz="1400" dirty="0">
            <a:cs typeface="B Titr" panose="00000700000000000000" pitchFamily="2" charset="-78"/>
          </a:endParaRPr>
        </a:p>
      </dgm:t>
    </dgm:pt>
    <dgm:pt modelId="{3DDCEBE0-3709-4A18-A036-D0C4481DECF4}" type="parTrans" cxnId="{EFCF72F8-60BA-4C74-8C0C-3FFF38153E64}">
      <dgm:prSet/>
      <dgm:spPr/>
      <dgm:t>
        <a:bodyPr/>
        <a:lstStyle/>
        <a:p>
          <a:pPr rtl="1"/>
          <a:endParaRPr lang="fa-IR"/>
        </a:p>
      </dgm:t>
    </dgm:pt>
    <dgm:pt modelId="{580ADFA2-FD08-4E1D-9DF8-4D9128897FC1}" type="sibTrans" cxnId="{EFCF72F8-60BA-4C74-8C0C-3FFF38153E64}">
      <dgm:prSet/>
      <dgm:spPr/>
      <dgm:t>
        <a:bodyPr/>
        <a:lstStyle/>
        <a:p>
          <a:pPr rtl="1"/>
          <a:endParaRPr lang="fa-IR"/>
        </a:p>
      </dgm:t>
    </dgm:pt>
    <dgm:pt modelId="{CC323D1C-C5EC-4AF5-AD3A-0A46B434422F}" type="pres">
      <dgm:prSet presAssocID="{A1D0D93B-834A-4AD7-8809-349A6415C68C}" presName="linearFlow" presStyleCnt="0">
        <dgm:presLayoutVars>
          <dgm:dir/>
          <dgm:resizeHandles val="exact"/>
        </dgm:presLayoutVars>
      </dgm:prSet>
      <dgm:spPr/>
      <dgm:t>
        <a:bodyPr/>
        <a:lstStyle/>
        <a:p>
          <a:pPr rtl="1"/>
          <a:endParaRPr lang="fa-IR"/>
        </a:p>
      </dgm:t>
    </dgm:pt>
    <dgm:pt modelId="{4BFE38C7-1E02-4C29-AAEC-F4F4DAC6EDF0}" type="pres">
      <dgm:prSet presAssocID="{596D3D99-FE4D-4735-A7BD-F3B248B6974F}" presName="composite" presStyleCnt="0"/>
      <dgm:spPr/>
    </dgm:pt>
    <dgm:pt modelId="{688D1DD8-801C-4F2E-99FC-011285563F74}" type="pres">
      <dgm:prSet presAssocID="{596D3D99-FE4D-4735-A7BD-F3B248B6974F}"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3F216E25-6DA0-4CC7-88AA-7F5879BF4C61}" type="pres">
      <dgm:prSet presAssocID="{596D3D99-FE4D-4735-A7BD-F3B248B6974F}" presName="txShp" presStyleLbl="node1" presStyleIdx="0" presStyleCnt="5">
        <dgm:presLayoutVars>
          <dgm:bulletEnabled val="1"/>
        </dgm:presLayoutVars>
      </dgm:prSet>
      <dgm:spPr/>
      <dgm:t>
        <a:bodyPr/>
        <a:lstStyle/>
        <a:p>
          <a:pPr rtl="1"/>
          <a:endParaRPr lang="fa-IR"/>
        </a:p>
      </dgm:t>
    </dgm:pt>
    <dgm:pt modelId="{FC981A69-093B-4ADA-A265-80DBBC6FADBD}" type="pres">
      <dgm:prSet presAssocID="{BFEB208C-5329-4DC3-935E-F79E758EFE88}" presName="spacing" presStyleCnt="0"/>
      <dgm:spPr/>
    </dgm:pt>
    <dgm:pt modelId="{EE9E32CB-E274-426E-8BC0-713F4837A211}" type="pres">
      <dgm:prSet presAssocID="{5DE7E06E-A6D4-4205-9B51-D1F82002DA75}" presName="composite" presStyleCnt="0"/>
      <dgm:spPr/>
    </dgm:pt>
    <dgm:pt modelId="{55149CAD-8F72-40DA-8F96-2E8AD0B556D0}" type="pres">
      <dgm:prSet presAssocID="{5DE7E06E-A6D4-4205-9B51-D1F82002DA75}" presName="imgShp" presStyleLbl="fgImgPlace1" presStyleIdx="1" presStyleCnt="5"/>
      <dgm:spPr>
        <a:blipFill>
          <a:blip xmlns:r="http://schemas.openxmlformats.org/officeDocument/2006/relationships" r:embed="rId2"/>
          <a:srcRect/>
          <a:stretch>
            <a:fillRect t="-15000" b="-15000"/>
          </a:stretch>
        </a:blipFill>
      </dgm:spPr>
    </dgm:pt>
    <dgm:pt modelId="{3AC57FD3-9C51-4C4F-B694-07D28B4C0F1D}" type="pres">
      <dgm:prSet presAssocID="{5DE7E06E-A6D4-4205-9B51-D1F82002DA75}" presName="txShp" presStyleLbl="node1" presStyleIdx="1" presStyleCnt="5">
        <dgm:presLayoutVars>
          <dgm:bulletEnabled val="1"/>
        </dgm:presLayoutVars>
      </dgm:prSet>
      <dgm:spPr/>
      <dgm:t>
        <a:bodyPr/>
        <a:lstStyle/>
        <a:p>
          <a:pPr rtl="1"/>
          <a:endParaRPr lang="fa-IR"/>
        </a:p>
      </dgm:t>
    </dgm:pt>
    <dgm:pt modelId="{03A2CBBA-936B-4E83-939C-BCA3130B958D}" type="pres">
      <dgm:prSet presAssocID="{1D9C043E-E74D-49E2-B9E3-C6120860BF9C}" presName="spacing" presStyleCnt="0"/>
      <dgm:spPr/>
    </dgm:pt>
    <dgm:pt modelId="{A20145D1-EE7E-4338-8DE9-E085E87B1084}" type="pres">
      <dgm:prSet presAssocID="{F7F1BE9D-49F2-424C-BD0D-911F604BA2C7}" presName="composite" presStyleCnt="0"/>
      <dgm:spPr/>
    </dgm:pt>
    <dgm:pt modelId="{1A90DA8A-C1F4-4171-BF16-01BA2B7E7D97}" type="pres">
      <dgm:prSet presAssocID="{F7F1BE9D-49F2-424C-BD0D-911F604BA2C7}"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0" b="-10000"/>
          </a:stretch>
        </a:blipFill>
      </dgm:spPr>
      <dgm:t>
        <a:bodyPr/>
        <a:lstStyle/>
        <a:p>
          <a:pPr rtl="1"/>
          <a:endParaRPr lang="fa-IR"/>
        </a:p>
      </dgm:t>
    </dgm:pt>
    <dgm:pt modelId="{9475EA5D-C589-4FA0-8A34-E83233692C9E}" type="pres">
      <dgm:prSet presAssocID="{F7F1BE9D-49F2-424C-BD0D-911F604BA2C7}" presName="txShp" presStyleLbl="node1" presStyleIdx="2" presStyleCnt="5">
        <dgm:presLayoutVars>
          <dgm:bulletEnabled val="1"/>
        </dgm:presLayoutVars>
      </dgm:prSet>
      <dgm:spPr/>
      <dgm:t>
        <a:bodyPr/>
        <a:lstStyle/>
        <a:p>
          <a:pPr rtl="1"/>
          <a:endParaRPr lang="fa-IR"/>
        </a:p>
      </dgm:t>
    </dgm:pt>
    <dgm:pt modelId="{DFE9D399-E558-4CBC-AB19-5E22F56C01EE}" type="pres">
      <dgm:prSet presAssocID="{E5333087-09D2-4801-99D6-B872B77D6D66}" presName="spacing" presStyleCnt="0"/>
      <dgm:spPr/>
    </dgm:pt>
    <dgm:pt modelId="{6B319ED3-BF4C-4384-B35B-067D534808A7}" type="pres">
      <dgm:prSet presAssocID="{660570B2-B7E0-401E-9B44-C303D11A66AE}" presName="composite" presStyleCnt="0"/>
      <dgm:spPr/>
    </dgm:pt>
    <dgm:pt modelId="{22E58C33-AA18-49E4-A36B-BA26C4C06FE0}" type="pres">
      <dgm:prSet presAssocID="{660570B2-B7E0-401E-9B44-C303D11A66AE}"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40DE0A5A-5369-4996-94A7-565C027C92D9}" type="pres">
      <dgm:prSet presAssocID="{660570B2-B7E0-401E-9B44-C303D11A66AE}" presName="txShp" presStyleLbl="node1" presStyleIdx="3" presStyleCnt="5">
        <dgm:presLayoutVars>
          <dgm:bulletEnabled val="1"/>
        </dgm:presLayoutVars>
      </dgm:prSet>
      <dgm:spPr/>
      <dgm:t>
        <a:bodyPr/>
        <a:lstStyle/>
        <a:p>
          <a:pPr rtl="1"/>
          <a:endParaRPr lang="fa-IR"/>
        </a:p>
      </dgm:t>
    </dgm:pt>
    <dgm:pt modelId="{79220187-1F2D-4A2A-ACC3-52D3FC2C6FFC}" type="pres">
      <dgm:prSet presAssocID="{885FA16B-EE79-4645-AC6E-3FB0C4B4D4AB}" presName="spacing" presStyleCnt="0"/>
      <dgm:spPr/>
    </dgm:pt>
    <dgm:pt modelId="{32DA6107-D0BA-4B3B-BD47-991539F7194F}" type="pres">
      <dgm:prSet presAssocID="{D194AC3E-48AB-4958-84C4-0D6085A9758A}" presName="composite" presStyleCnt="0"/>
      <dgm:spPr/>
    </dgm:pt>
    <dgm:pt modelId="{C50EA20F-84B2-4CFE-B358-BAFC8CD5D786}" type="pres">
      <dgm:prSet presAssocID="{D194AC3E-48AB-4958-84C4-0D6085A9758A}"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 r="-1000"/>
          </a:stretch>
        </a:blipFill>
      </dgm:spPr>
    </dgm:pt>
    <dgm:pt modelId="{2F6D2FAF-C4CD-4E4E-A4AB-61A2ED048856}" type="pres">
      <dgm:prSet presAssocID="{D194AC3E-48AB-4958-84C4-0D6085A9758A}" presName="txShp" presStyleLbl="node1" presStyleIdx="4" presStyleCnt="5">
        <dgm:presLayoutVars>
          <dgm:bulletEnabled val="1"/>
        </dgm:presLayoutVars>
      </dgm:prSet>
      <dgm:spPr/>
      <dgm:t>
        <a:bodyPr/>
        <a:lstStyle/>
        <a:p>
          <a:pPr rtl="1"/>
          <a:endParaRPr lang="fa-IR"/>
        </a:p>
      </dgm:t>
    </dgm:pt>
  </dgm:ptLst>
  <dgm:cxnLst>
    <dgm:cxn modelId="{33F8EC56-C827-41D5-A674-80347F73A84F}" type="presOf" srcId="{D194AC3E-48AB-4958-84C4-0D6085A9758A}" destId="{2F6D2FAF-C4CD-4E4E-A4AB-61A2ED048856}" srcOrd="0" destOrd="0" presId="urn:microsoft.com/office/officeart/2005/8/layout/vList3"/>
    <dgm:cxn modelId="{FE0AFC19-83EE-4E74-A0F1-1E3387E8AC93}" srcId="{A1D0D93B-834A-4AD7-8809-349A6415C68C}" destId="{5DE7E06E-A6D4-4205-9B51-D1F82002DA75}" srcOrd="1" destOrd="0" parTransId="{676E8C04-B296-4468-B921-71903DFDD27A}" sibTransId="{1D9C043E-E74D-49E2-B9E3-C6120860BF9C}"/>
    <dgm:cxn modelId="{EFCF72F8-60BA-4C74-8C0C-3FFF38153E64}" srcId="{A1D0D93B-834A-4AD7-8809-349A6415C68C}" destId="{D194AC3E-48AB-4958-84C4-0D6085A9758A}" srcOrd="4" destOrd="0" parTransId="{3DDCEBE0-3709-4A18-A036-D0C4481DECF4}" sibTransId="{580ADFA2-FD08-4E1D-9DF8-4D9128897FC1}"/>
    <dgm:cxn modelId="{B7561A16-04B1-434C-9C07-125DBE2E0E38}" type="presOf" srcId="{5DE7E06E-A6D4-4205-9B51-D1F82002DA75}" destId="{3AC57FD3-9C51-4C4F-B694-07D28B4C0F1D}" srcOrd="0" destOrd="0" presId="urn:microsoft.com/office/officeart/2005/8/layout/vList3"/>
    <dgm:cxn modelId="{1F934350-C242-432F-B490-165D0DDC76FB}" type="presOf" srcId="{F7F1BE9D-49F2-424C-BD0D-911F604BA2C7}" destId="{9475EA5D-C589-4FA0-8A34-E83233692C9E}" srcOrd="0" destOrd="0" presId="urn:microsoft.com/office/officeart/2005/8/layout/vList3"/>
    <dgm:cxn modelId="{27B76CF5-C2EE-41DE-9E48-AC192FA81AA9}" type="presOf" srcId="{A1D0D93B-834A-4AD7-8809-349A6415C68C}" destId="{CC323D1C-C5EC-4AF5-AD3A-0A46B434422F}" srcOrd="0" destOrd="0" presId="urn:microsoft.com/office/officeart/2005/8/layout/vList3"/>
    <dgm:cxn modelId="{AB9A9B8C-429F-4E90-994E-131B1EF48F10}" srcId="{A1D0D93B-834A-4AD7-8809-349A6415C68C}" destId="{660570B2-B7E0-401E-9B44-C303D11A66AE}" srcOrd="3" destOrd="0" parTransId="{434C31F6-2192-4E68-8294-11C0A20B3AED}" sibTransId="{885FA16B-EE79-4645-AC6E-3FB0C4B4D4AB}"/>
    <dgm:cxn modelId="{7E58C73D-CFEC-4E47-83A7-5A0A7EC46A59}" type="presOf" srcId="{596D3D99-FE4D-4735-A7BD-F3B248B6974F}" destId="{3F216E25-6DA0-4CC7-88AA-7F5879BF4C61}" srcOrd="0" destOrd="0" presId="urn:microsoft.com/office/officeart/2005/8/layout/vList3"/>
    <dgm:cxn modelId="{B7D81338-EF7D-4C49-8200-A3166F5AE028}" srcId="{A1D0D93B-834A-4AD7-8809-349A6415C68C}" destId="{596D3D99-FE4D-4735-A7BD-F3B248B6974F}" srcOrd="0" destOrd="0" parTransId="{BB3A1A91-5BE0-4AA9-839A-293EAD808724}" sibTransId="{BFEB208C-5329-4DC3-935E-F79E758EFE88}"/>
    <dgm:cxn modelId="{B7F64EE7-FB56-4D25-A12C-26BFA2E393AE}" srcId="{A1D0D93B-834A-4AD7-8809-349A6415C68C}" destId="{F7F1BE9D-49F2-424C-BD0D-911F604BA2C7}" srcOrd="2" destOrd="0" parTransId="{A6A08314-3612-4699-A1C5-E2912342AA70}" sibTransId="{E5333087-09D2-4801-99D6-B872B77D6D66}"/>
    <dgm:cxn modelId="{E510C94F-C6A8-4472-BFA9-4642FF8ADC4D}" type="presOf" srcId="{660570B2-B7E0-401E-9B44-C303D11A66AE}" destId="{40DE0A5A-5369-4996-94A7-565C027C92D9}" srcOrd="0" destOrd="0" presId="urn:microsoft.com/office/officeart/2005/8/layout/vList3"/>
    <dgm:cxn modelId="{BB993552-937D-43EB-AD13-745A5DEC14A7}" type="presParOf" srcId="{CC323D1C-C5EC-4AF5-AD3A-0A46B434422F}" destId="{4BFE38C7-1E02-4C29-AAEC-F4F4DAC6EDF0}" srcOrd="0" destOrd="0" presId="urn:microsoft.com/office/officeart/2005/8/layout/vList3"/>
    <dgm:cxn modelId="{4EF3F748-7272-4F7F-9605-171AB185A9DF}" type="presParOf" srcId="{4BFE38C7-1E02-4C29-AAEC-F4F4DAC6EDF0}" destId="{688D1DD8-801C-4F2E-99FC-011285563F74}" srcOrd="0" destOrd="0" presId="urn:microsoft.com/office/officeart/2005/8/layout/vList3"/>
    <dgm:cxn modelId="{9C783FFD-266C-4556-86F7-B3B26989300E}" type="presParOf" srcId="{4BFE38C7-1E02-4C29-AAEC-F4F4DAC6EDF0}" destId="{3F216E25-6DA0-4CC7-88AA-7F5879BF4C61}" srcOrd="1" destOrd="0" presId="urn:microsoft.com/office/officeart/2005/8/layout/vList3"/>
    <dgm:cxn modelId="{63D270AA-F065-46B5-8D65-B971E8CAD360}" type="presParOf" srcId="{CC323D1C-C5EC-4AF5-AD3A-0A46B434422F}" destId="{FC981A69-093B-4ADA-A265-80DBBC6FADBD}" srcOrd="1" destOrd="0" presId="urn:microsoft.com/office/officeart/2005/8/layout/vList3"/>
    <dgm:cxn modelId="{78387B0D-F738-4221-ACD6-9C96BFBAB617}" type="presParOf" srcId="{CC323D1C-C5EC-4AF5-AD3A-0A46B434422F}" destId="{EE9E32CB-E274-426E-8BC0-713F4837A211}" srcOrd="2" destOrd="0" presId="urn:microsoft.com/office/officeart/2005/8/layout/vList3"/>
    <dgm:cxn modelId="{85CCE484-161C-4277-8E8B-22984E95B58B}" type="presParOf" srcId="{EE9E32CB-E274-426E-8BC0-713F4837A211}" destId="{55149CAD-8F72-40DA-8F96-2E8AD0B556D0}" srcOrd="0" destOrd="0" presId="urn:microsoft.com/office/officeart/2005/8/layout/vList3"/>
    <dgm:cxn modelId="{E2753A87-3609-4E15-A9F0-9466ECFE6C57}" type="presParOf" srcId="{EE9E32CB-E274-426E-8BC0-713F4837A211}" destId="{3AC57FD3-9C51-4C4F-B694-07D28B4C0F1D}" srcOrd="1" destOrd="0" presId="urn:microsoft.com/office/officeart/2005/8/layout/vList3"/>
    <dgm:cxn modelId="{BE8009FC-F0E4-4FF1-BF72-A338614D3780}" type="presParOf" srcId="{CC323D1C-C5EC-4AF5-AD3A-0A46B434422F}" destId="{03A2CBBA-936B-4E83-939C-BCA3130B958D}" srcOrd="3" destOrd="0" presId="urn:microsoft.com/office/officeart/2005/8/layout/vList3"/>
    <dgm:cxn modelId="{24026BF4-3E71-40CB-956B-07978B38D76E}" type="presParOf" srcId="{CC323D1C-C5EC-4AF5-AD3A-0A46B434422F}" destId="{A20145D1-EE7E-4338-8DE9-E085E87B1084}" srcOrd="4" destOrd="0" presId="urn:microsoft.com/office/officeart/2005/8/layout/vList3"/>
    <dgm:cxn modelId="{02DEA559-AF5B-404C-ACF0-99BA1503553D}" type="presParOf" srcId="{A20145D1-EE7E-4338-8DE9-E085E87B1084}" destId="{1A90DA8A-C1F4-4171-BF16-01BA2B7E7D97}" srcOrd="0" destOrd="0" presId="urn:microsoft.com/office/officeart/2005/8/layout/vList3"/>
    <dgm:cxn modelId="{B10E16EE-282F-4483-98C4-E2A1A99A758C}" type="presParOf" srcId="{A20145D1-EE7E-4338-8DE9-E085E87B1084}" destId="{9475EA5D-C589-4FA0-8A34-E83233692C9E}" srcOrd="1" destOrd="0" presId="urn:microsoft.com/office/officeart/2005/8/layout/vList3"/>
    <dgm:cxn modelId="{336CAE31-1652-49E2-95CF-CFD8FA401BF4}" type="presParOf" srcId="{CC323D1C-C5EC-4AF5-AD3A-0A46B434422F}" destId="{DFE9D399-E558-4CBC-AB19-5E22F56C01EE}" srcOrd="5" destOrd="0" presId="urn:microsoft.com/office/officeart/2005/8/layout/vList3"/>
    <dgm:cxn modelId="{78870185-71E1-479A-AC88-65E8736B36F0}" type="presParOf" srcId="{CC323D1C-C5EC-4AF5-AD3A-0A46B434422F}" destId="{6B319ED3-BF4C-4384-B35B-067D534808A7}" srcOrd="6" destOrd="0" presId="urn:microsoft.com/office/officeart/2005/8/layout/vList3"/>
    <dgm:cxn modelId="{A321E6F6-AED6-4F77-BFD5-1928E15E3CB3}" type="presParOf" srcId="{6B319ED3-BF4C-4384-B35B-067D534808A7}" destId="{22E58C33-AA18-49E4-A36B-BA26C4C06FE0}" srcOrd="0" destOrd="0" presId="urn:microsoft.com/office/officeart/2005/8/layout/vList3"/>
    <dgm:cxn modelId="{2DB0457C-F7B5-46B9-B103-DEB3CBA788BA}" type="presParOf" srcId="{6B319ED3-BF4C-4384-B35B-067D534808A7}" destId="{40DE0A5A-5369-4996-94A7-565C027C92D9}" srcOrd="1" destOrd="0" presId="urn:microsoft.com/office/officeart/2005/8/layout/vList3"/>
    <dgm:cxn modelId="{755DD500-6A99-4A82-A8E3-F1C3CE996D77}" type="presParOf" srcId="{CC323D1C-C5EC-4AF5-AD3A-0A46B434422F}" destId="{79220187-1F2D-4A2A-ACC3-52D3FC2C6FFC}" srcOrd="7" destOrd="0" presId="urn:microsoft.com/office/officeart/2005/8/layout/vList3"/>
    <dgm:cxn modelId="{C5F56F66-1BE2-49F2-BA50-73D5D872A791}" type="presParOf" srcId="{CC323D1C-C5EC-4AF5-AD3A-0A46B434422F}" destId="{32DA6107-D0BA-4B3B-BD47-991539F7194F}" srcOrd="8" destOrd="0" presId="urn:microsoft.com/office/officeart/2005/8/layout/vList3"/>
    <dgm:cxn modelId="{1F98FE55-8FB1-4405-9B64-B5EB9D59AFEA}" type="presParOf" srcId="{32DA6107-D0BA-4B3B-BD47-991539F7194F}" destId="{C50EA20F-84B2-4CFE-B358-BAFC8CD5D786}" srcOrd="0" destOrd="0" presId="urn:microsoft.com/office/officeart/2005/8/layout/vList3"/>
    <dgm:cxn modelId="{8673F981-8B1F-401E-82D2-42B70908841E}" type="presParOf" srcId="{32DA6107-D0BA-4B3B-BD47-991539F7194F}" destId="{2F6D2FAF-C4CD-4E4E-A4AB-61A2ED04885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3CFF9E-6430-4475-A0F4-E5C9277E5218}"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8EE162A4-4823-4542-99C9-576D02C2A2F9}">
      <dgm:prSet custT="1"/>
      <dgm:spPr/>
      <dgm:t>
        <a:bodyPr/>
        <a:lstStyle/>
        <a:p>
          <a:pPr rtl="1"/>
          <a:r>
            <a:rPr lang="fa-IR" sz="1400" dirty="0" smtClean="0">
              <a:cs typeface="B Titr" panose="00000700000000000000" pitchFamily="2" charset="-78"/>
            </a:rPr>
            <a:t>۶)</a:t>
          </a:r>
          <a:r>
            <a:rPr lang="ar-SA" sz="1400" dirty="0" smtClean="0">
              <a:cs typeface="B Titr" panose="00000700000000000000" pitchFamily="2" charset="-78"/>
            </a:rPr>
            <a:t>عصبانیت شیطان</a:t>
          </a:r>
          <a:endParaRPr lang="fa-IR" sz="1400" dirty="0">
            <a:cs typeface="B Titr" panose="00000700000000000000" pitchFamily="2" charset="-78"/>
          </a:endParaRPr>
        </a:p>
      </dgm:t>
    </dgm:pt>
    <dgm:pt modelId="{8D08A857-1B8D-4486-A859-0A4B7E7BBBE0}" type="parTrans" cxnId="{D7F88557-7472-4488-B4CF-FA2A0D820DD6}">
      <dgm:prSet/>
      <dgm:spPr/>
      <dgm:t>
        <a:bodyPr/>
        <a:lstStyle/>
        <a:p>
          <a:pPr rtl="1"/>
          <a:endParaRPr lang="fa-IR"/>
        </a:p>
      </dgm:t>
    </dgm:pt>
    <dgm:pt modelId="{10920BE6-ED29-4EDF-B946-F7ED44C22D09}" type="sibTrans" cxnId="{D7F88557-7472-4488-B4CF-FA2A0D820DD6}">
      <dgm:prSet/>
      <dgm:spPr/>
      <dgm:t>
        <a:bodyPr/>
        <a:lstStyle/>
        <a:p>
          <a:pPr rtl="1"/>
          <a:endParaRPr lang="fa-IR"/>
        </a:p>
      </dgm:t>
    </dgm:pt>
    <dgm:pt modelId="{C5B2DC5C-903F-40B6-929B-7937CC2DF6C0}">
      <dgm:prSet custT="1"/>
      <dgm:spPr/>
      <dgm:t>
        <a:bodyPr/>
        <a:lstStyle/>
        <a:p>
          <a:pPr rtl="1"/>
          <a:r>
            <a:rPr lang="fa-IR" sz="1400" dirty="0" smtClean="0">
              <a:cs typeface="B Titr" panose="00000700000000000000" pitchFamily="2" charset="-78"/>
            </a:rPr>
            <a:t>۷)</a:t>
          </a:r>
          <a:r>
            <a:rPr lang="ar-SA" sz="1400" dirty="0" smtClean="0">
              <a:cs typeface="B Titr" panose="00000700000000000000" pitchFamily="2" charset="-78"/>
            </a:rPr>
            <a:t>رفع گرفتاریها</a:t>
          </a:r>
          <a:endParaRPr lang="fa-IR" sz="1400" dirty="0">
            <a:cs typeface="B Titr" panose="00000700000000000000" pitchFamily="2" charset="-78"/>
          </a:endParaRPr>
        </a:p>
      </dgm:t>
    </dgm:pt>
    <dgm:pt modelId="{DBC3CB69-7BCB-48BC-84ED-E9BDC2E1BF15}" type="parTrans" cxnId="{49B04CFE-EDFA-40AB-AB0A-DB8557106350}">
      <dgm:prSet/>
      <dgm:spPr/>
      <dgm:t>
        <a:bodyPr/>
        <a:lstStyle/>
        <a:p>
          <a:pPr rtl="1"/>
          <a:endParaRPr lang="fa-IR"/>
        </a:p>
      </dgm:t>
    </dgm:pt>
    <dgm:pt modelId="{47D2DFA2-6EE7-4B13-8EE8-A5C6CE5BC9B2}" type="sibTrans" cxnId="{49B04CFE-EDFA-40AB-AB0A-DB8557106350}">
      <dgm:prSet/>
      <dgm:spPr/>
      <dgm:t>
        <a:bodyPr/>
        <a:lstStyle/>
        <a:p>
          <a:pPr rtl="1"/>
          <a:endParaRPr lang="fa-IR"/>
        </a:p>
      </dgm:t>
    </dgm:pt>
    <dgm:pt modelId="{B4EF3792-6080-48E3-826C-CB7D7FE58277}">
      <dgm:prSet custT="1"/>
      <dgm:spPr/>
      <dgm:t>
        <a:bodyPr/>
        <a:lstStyle/>
        <a:p>
          <a:pPr rtl="1"/>
          <a:r>
            <a:rPr lang="fa-IR" sz="1400" dirty="0" smtClean="0">
              <a:cs typeface="B Titr" panose="00000700000000000000" pitchFamily="2" charset="-78"/>
            </a:rPr>
            <a:t>۸)</a:t>
          </a:r>
          <a:r>
            <a:rPr lang="ar-SA" sz="1400" dirty="0" smtClean="0">
              <a:cs typeface="B Titr" panose="00000700000000000000" pitchFamily="2" charset="-78"/>
            </a:rPr>
            <a:t>رفع خشم خداوند</a:t>
          </a:r>
          <a:endParaRPr lang="fa-IR" sz="1400" dirty="0">
            <a:cs typeface="B Titr" panose="00000700000000000000" pitchFamily="2" charset="-78"/>
          </a:endParaRPr>
        </a:p>
      </dgm:t>
    </dgm:pt>
    <dgm:pt modelId="{8FE3BD18-A3FD-4D4A-AE0D-07837005BA5E}" type="parTrans" cxnId="{E6850A4D-1302-4F0E-BBD6-36538D6327BD}">
      <dgm:prSet/>
      <dgm:spPr/>
      <dgm:t>
        <a:bodyPr/>
        <a:lstStyle/>
        <a:p>
          <a:pPr rtl="1"/>
          <a:endParaRPr lang="fa-IR"/>
        </a:p>
      </dgm:t>
    </dgm:pt>
    <dgm:pt modelId="{47ED87E5-FF47-49EB-B43F-8ABC7800234A}" type="sibTrans" cxnId="{E6850A4D-1302-4F0E-BBD6-36538D6327BD}">
      <dgm:prSet/>
      <dgm:spPr/>
      <dgm:t>
        <a:bodyPr/>
        <a:lstStyle/>
        <a:p>
          <a:pPr rtl="1"/>
          <a:endParaRPr lang="fa-IR"/>
        </a:p>
      </dgm:t>
    </dgm:pt>
    <dgm:pt modelId="{3097477E-E7A2-4864-A727-88EB57675A95}">
      <dgm:prSet custT="1"/>
      <dgm:spPr/>
      <dgm:t>
        <a:bodyPr/>
        <a:lstStyle/>
        <a:p>
          <a:pPr rtl="1"/>
          <a:r>
            <a:rPr lang="fa-IR" sz="1400" dirty="0" smtClean="0">
              <a:cs typeface="B Titr" panose="00000700000000000000" pitchFamily="2" charset="-78"/>
            </a:rPr>
            <a:t>۹)</a:t>
          </a:r>
          <a:r>
            <a:rPr lang="ar-SA" sz="1400" dirty="0" smtClean="0">
              <a:cs typeface="B Titr" panose="00000700000000000000" pitchFamily="2" charset="-78"/>
            </a:rPr>
            <a:t>عاقبت به خیری</a:t>
          </a:r>
          <a:endParaRPr lang="fa-IR" sz="1400" dirty="0">
            <a:cs typeface="B Titr" panose="00000700000000000000" pitchFamily="2" charset="-78"/>
          </a:endParaRPr>
        </a:p>
      </dgm:t>
    </dgm:pt>
    <dgm:pt modelId="{9EC01DE0-8782-4BA7-ABE8-09BB12DBB095}" type="parTrans" cxnId="{8F17B479-2FE6-43D4-8B92-EBC09D95A7BB}">
      <dgm:prSet/>
      <dgm:spPr/>
      <dgm:t>
        <a:bodyPr/>
        <a:lstStyle/>
        <a:p>
          <a:pPr rtl="1"/>
          <a:endParaRPr lang="fa-IR"/>
        </a:p>
      </dgm:t>
    </dgm:pt>
    <dgm:pt modelId="{024A8A96-A316-40D3-A7AF-F994C2D27E77}" type="sibTrans" cxnId="{8F17B479-2FE6-43D4-8B92-EBC09D95A7BB}">
      <dgm:prSet/>
      <dgm:spPr/>
      <dgm:t>
        <a:bodyPr/>
        <a:lstStyle/>
        <a:p>
          <a:pPr rtl="1"/>
          <a:endParaRPr lang="fa-IR"/>
        </a:p>
      </dgm:t>
    </dgm:pt>
    <dgm:pt modelId="{3D394377-1D27-498B-AB16-6F1415855043}">
      <dgm:prSet custT="1"/>
      <dgm:spPr/>
      <dgm:t>
        <a:bodyPr/>
        <a:lstStyle/>
        <a:p>
          <a:pPr rtl="1"/>
          <a:r>
            <a:rPr lang="fa-IR" sz="1400" dirty="0" smtClean="0">
              <a:cs typeface="B Titr" panose="00000700000000000000" pitchFamily="2" charset="-78"/>
            </a:rPr>
            <a:t>۱۰) </a:t>
          </a:r>
          <a:r>
            <a:rPr lang="ar-SA" sz="1400" dirty="0" smtClean="0">
              <a:cs typeface="B Titr" panose="00000700000000000000" pitchFamily="2" charset="-78"/>
            </a:rPr>
            <a:t>رفع غم و اندوه</a:t>
          </a:r>
          <a:endParaRPr lang="fa-IR" sz="1400" dirty="0">
            <a:cs typeface="B Titr" panose="00000700000000000000" pitchFamily="2" charset="-78"/>
          </a:endParaRPr>
        </a:p>
      </dgm:t>
    </dgm:pt>
    <dgm:pt modelId="{FA462189-9231-4A52-AE63-0C18740D47B6}" type="parTrans" cxnId="{5BC157F5-27B9-4B68-ACB9-9CDB2783728C}">
      <dgm:prSet/>
      <dgm:spPr/>
      <dgm:t>
        <a:bodyPr/>
        <a:lstStyle/>
        <a:p>
          <a:pPr rtl="1"/>
          <a:endParaRPr lang="fa-IR"/>
        </a:p>
      </dgm:t>
    </dgm:pt>
    <dgm:pt modelId="{F59B609F-98BF-49AD-8945-8D7576631FAB}" type="sibTrans" cxnId="{5BC157F5-27B9-4B68-ACB9-9CDB2783728C}">
      <dgm:prSet/>
      <dgm:spPr/>
      <dgm:t>
        <a:bodyPr/>
        <a:lstStyle/>
        <a:p>
          <a:pPr rtl="1"/>
          <a:endParaRPr lang="fa-IR"/>
        </a:p>
      </dgm:t>
    </dgm:pt>
    <dgm:pt modelId="{51C9C09A-3A00-406D-A937-3B1B74CB8EA3}" type="pres">
      <dgm:prSet presAssocID="{213CFF9E-6430-4475-A0F4-E5C9277E5218}" presName="linearFlow" presStyleCnt="0">
        <dgm:presLayoutVars>
          <dgm:dir/>
          <dgm:resizeHandles val="exact"/>
        </dgm:presLayoutVars>
      </dgm:prSet>
      <dgm:spPr/>
      <dgm:t>
        <a:bodyPr/>
        <a:lstStyle/>
        <a:p>
          <a:pPr rtl="1"/>
          <a:endParaRPr lang="fa-IR"/>
        </a:p>
      </dgm:t>
    </dgm:pt>
    <dgm:pt modelId="{3DCF0E48-D9C1-4FD7-8C5C-4F67FF2B1A89}" type="pres">
      <dgm:prSet presAssocID="{8EE162A4-4823-4542-99C9-576D02C2A2F9}" presName="composite" presStyleCnt="0"/>
      <dgm:spPr/>
    </dgm:pt>
    <dgm:pt modelId="{9FC7702F-B477-4438-A802-AF17A11A4B2B}" type="pres">
      <dgm:prSet presAssocID="{8EE162A4-4823-4542-99C9-576D02C2A2F9}"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74EA4FF5-7D1A-484F-9351-3D7D1BF37CD1}" type="pres">
      <dgm:prSet presAssocID="{8EE162A4-4823-4542-99C9-576D02C2A2F9}" presName="txShp" presStyleLbl="node1" presStyleIdx="0" presStyleCnt="5">
        <dgm:presLayoutVars>
          <dgm:bulletEnabled val="1"/>
        </dgm:presLayoutVars>
      </dgm:prSet>
      <dgm:spPr/>
      <dgm:t>
        <a:bodyPr/>
        <a:lstStyle/>
        <a:p>
          <a:pPr rtl="1"/>
          <a:endParaRPr lang="fa-IR"/>
        </a:p>
      </dgm:t>
    </dgm:pt>
    <dgm:pt modelId="{E23C029D-E61F-4BE4-93F6-76EE36372D70}" type="pres">
      <dgm:prSet presAssocID="{10920BE6-ED29-4EDF-B946-F7ED44C22D09}" presName="spacing" presStyleCnt="0"/>
      <dgm:spPr/>
    </dgm:pt>
    <dgm:pt modelId="{D924B1A9-8C18-49F9-8123-46DEFA6B4755}" type="pres">
      <dgm:prSet presAssocID="{C5B2DC5C-903F-40B6-929B-7937CC2DF6C0}" presName="composite" presStyleCnt="0"/>
      <dgm:spPr/>
    </dgm:pt>
    <dgm:pt modelId="{BFE8FE59-85AE-4F96-B164-F1D2A193CC9B}" type="pres">
      <dgm:prSet presAssocID="{C5B2DC5C-903F-40B6-929B-7937CC2DF6C0}"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D77A6A84-5313-4F23-8E27-5CBA301BA51F}" type="pres">
      <dgm:prSet presAssocID="{C5B2DC5C-903F-40B6-929B-7937CC2DF6C0}" presName="txShp" presStyleLbl="node1" presStyleIdx="1" presStyleCnt="5">
        <dgm:presLayoutVars>
          <dgm:bulletEnabled val="1"/>
        </dgm:presLayoutVars>
      </dgm:prSet>
      <dgm:spPr/>
      <dgm:t>
        <a:bodyPr/>
        <a:lstStyle/>
        <a:p>
          <a:pPr rtl="1"/>
          <a:endParaRPr lang="fa-IR"/>
        </a:p>
      </dgm:t>
    </dgm:pt>
    <dgm:pt modelId="{BF6805BB-8294-4634-8115-D27114B26CE8}" type="pres">
      <dgm:prSet presAssocID="{47D2DFA2-6EE7-4B13-8EE8-A5C6CE5BC9B2}" presName="spacing" presStyleCnt="0"/>
      <dgm:spPr/>
    </dgm:pt>
    <dgm:pt modelId="{DA052AE8-314F-4E84-96B1-692246DEEC94}" type="pres">
      <dgm:prSet presAssocID="{B4EF3792-6080-48E3-826C-CB7D7FE58277}" presName="composite" presStyleCnt="0"/>
      <dgm:spPr/>
    </dgm:pt>
    <dgm:pt modelId="{8E4FFCA0-C71E-465D-8DA2-10DA71F31F28}" type="pres">
      <dgm:prSet presAssocID="{B4EF3792-6080-48E3-826C-CB7D7FE58277}"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34BB63F9-7EFD-4698-B109-9EA3E0D30401}" type="pres">
      <dgm:prSet presAssocID="{B4EF3792-6080-48E3-826C-CB7D7FE58277}" presName="txShp" presStyleLbl="node1" presStyleIdx="2" presStyleCnt="5">
        <dgm:presLayoutVars>
          <dgm:bulletEnabled val="1"/>
        </dgm:presLayoutVars>
      </dgm:prSet>
      <dgm:spPr/>
      <dgm:t>
        <a:bodyPr/>
        <a:lstStyle/>
        <a:p>
          <a:pPr rtl="1"/>
          <a:endParaRPr lang="fa-IR"/>
        </a:p>
      </dgm:t>
    </dgm:pt>
    <dgm:pt modelId="{A2D33B65-8389-47A6-AD63-A6E1C6D572B7}" type="pres">
      <dgm:prSet presAssocID="{47ED87E5-FF47-49EB-B43F-8ABC7800234A}" presName="spacing" presStyleCnt="0"/>
      <dgm:spPr/>
    </dgm:pt>
    <dgm:pt modelId="{CA6E301C-3AA6-4843-B9AF-1341AA6C5A74}" type="pres">
      <dgm:prSet presAssocID="{3097477E-E7A2-4864-A727-88EB57675A95}" presName="composite" presStyleCnt="0"/>
      <dgm:spPr/>
    </dgm:pt>
    <dgm:pt modelId="{186C9D34-2035-4AB1-A46B-0CC5F6A5D518}" type="pres">
      <dgm:prSet presAssocID="{3097477E-E7A2-4864-A727-88EB57675A95}" presName="imgShp" presStyleLbl="fgImgPlace1" presStyleIdx="3"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A7AC84C6-9C9F-4CE7-819B-CD03349D4D88}" type="pres">
      <dgm:prSet presAssocID="{3097477E-E7A2-4864-A727-88EB57675A95}" presName="txShp" presStyleLbl="node1" presStyleIdx="3" presStyleCnt="5">
        <dgm:presLayoutVars>
          <dgm:bulletEnabled val="1"/>
        </dgm:presLayoutVars>
      </dgm:prSet>
      <dgm:spPr/>
      <dgm:t>
        <a:bodyPr/>
        <a:lstStyle/>
        <a:p>
          <a:pPr rtl="1"/>
          <a:endParaRPr lang="fa-IR"/>
        </a:p>
      </dgm:t>
    </dgm:pt>
    <dgm:pt modelId="{F2F77332-0DD4-43C7-92A2-A1727F9FFF8A}" type="pres">
      <dgm:prSet presAssocID="{024A8A96-A316-40D3-A7AF-F994C2D27E77}" presName="spacing" presStyleCnt="0"/>
      <dgm:spPr/>
    </dgm:pt>
    <dgm:pt modelId="{E80EE1F7-EB14-4298-A898-BA5A9ACF1C7F}" type="pres">
      <dgm:prSet presAssocID="{3D394377-1D27-498B-AB16-6F1415855043}" presName="composite" presStyleCnt="0"/>
      <dgm:spPr/>
    </dgm:pt>
    <dgm:pt modelId="{4B87FE9B-17F8-417C-9F71-48CEC5234324}" type="pres">
      <dgm:prSet presAssocID="{3D394377-1D27-498B-AB16-6F1415855043}" presName="imgShp" presStyleLbl="fgImgPlace1" presStyleIdx="4"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C3860A27-C683-4C3C-99FA-7C5DA3B4135D}" type="pres">
      <dgm:prSet presAssocID="{3D394377-1D27-498B-AB16-6F1415855043}" presName="txShp" presStyleLbl="node1" presStyleIdx="4" presStyleCnt="5">
        <dgm:presLayoutVars>
          <dgm:bulletEnabled val="1"/>
        </dgm:presLayoutVars>
      </dgm:prSet>
      <dgm:spPr/>
      <dgm:t>
        <a:bodyPr/>
        <a:lstStyle/>
        <a:p>
          <a:pPr rtl="1"/>
          <a:endParaRPr lang="fa-IR"/>
        </a:p>
      </dgm:t>
    </dgm:pt>
  </dgm:ptLst>
  <dgm:cxnLst>
    <dgm:cxn modelId="{7904C698-0C0F-4059-85D0-9F17DEA9DA23}" type="presOf" srcId="{C5B2DC5C-903F-40B6-929B-7937CC2DF6C0}" destId="{D77A6A84-5313-4F23-8E27-5CBA301BA51F}" srcOrd="0" destOrd="0" presId="urn:microsoft.com/office/officeart/2005/8/layout/vList3"/>
    <dgm:cxn modelId="{5BC157F5-27B9-4B68-ACB9-9CDB2783728C}" srcId="{213CFF9E-6430-4475-A0F4-E5C9277E5218}" destId="{3D394377-1D27-498B-AB16-6F1415855043}" srcOrd="4" destOrd="0" parTransId="{FA462189-9231-4A52-AE63-0C18740D47B6}" sibTransId="{F59B609F-98BF-49AD-8945-8D7576631FAB}"/>
    <dgm:cxn modelId="{49B84F57-4838-47CD-BDEC-3213787E1424}" type="presOf" srcId="{B4EF3792-6080-48E3-826C-CB7D7FE58277}" destId="{34BB63F9-7EFD-4698-B109-9EA3E0D30401}" srcOrd="0" destOrd="0" presId="urn:microsoft.com/office/officeart/2005/8/layout/vList3"/>
    <dgm:cxn modelId="{E6850A4D-1302-4F0E-BBD6-36538D6327BD}" srcId="{213CFF9E-6430-4475-A0F4-E5C9277E5218}" destId="{B4EF3792-6080-48E3-826C-CB7D7FE58277}" srcOrd="2" destOrd="0" parTransId="{8FE3BD18-A3FD-4D4A-AE0D-07837005BA5E}" sibTransId="{47ED87E5-FF47-49EB-B43F-8ABC7800234A}"/>
    <dgm:cxn modelId="{6341E4BF-D287-4C11-A883-E9CD53067B9B}" type="presOf" srcId="{8EE162A4-4823-4542-99C9-576D02C2A2F9}" destId="{74EA4FF5-7D1A-484F-9351-3D7D1BF37CD1}" srcOrd="0" destOrd="0" presId="urn:microsoft.com/office/officeart/2005/8/layout/vList3"/>
    <dgm:cxn modelId="{347709B6-6C3D-4F06-BF88-E5A332FF48C2}" type="presOf" srcId="{3D394377-1D27-498B-AB16-6F1415855043}" destId="{C3860A27-C683-4C3C-99FA-7C5DA3B4135D}" srcOrd="0" destOrd="0" presId="urn:microsoft.com/office/officeart/2005/8/layout/vList3"/>
    <dgm:cxn modelId="{2B47F7F1-1BC8-43E2-A010-A54F76C10896}" type="presOf" srcId="{213CFF9E-6430-4475-A0F4-E5C9277E5218}" destId="{51C9C09A-3A00-406D-A937-3B1B74CB8EA3}" srcOrd="0" destOrd="0" presId="urn:microsoft.com/office/officeart/2005/8/layout/vList3"/>
    <dgm:cxn modelId="{3031AACF-07B1-4CDD-B984-7DF26B8FFBB1}" type="presOf" srcId="{3097477E-E7A2-4864-A727-88EB57675A95}" destId="{A7AC84C6-9C9F-4CE7-819B-CD03349D4D88}" srcOrd="0" destOrd="0" presId="urn:microsoft.com/office/officeart/2005/8/layout/vList3"/>
    <dgm:cxn modelId="{49B04CFE-EDFA-40AB-AB0A-DB8557106350}" srcId="{213CFF9E-6430-4475-A0F4-E5C9277E5218}" destId="{C5B2DC5C-903F-40B6-929B-7937CC2DF6C0}" srcOrd="1" destOrd="0" parTransId="{DBC3CB69-7BCB-48BC-84ED-E9BDC2E1BF15}" sibTransId="{47D2DFA2-6EE7-4B13-8EE8-A5C6CE5BC9B2}"/>
    <dgm:cxn modelId="{D7F88557-7472-4488-B4CF-FA2A0D820DD6}" srcId="{213CFF9E-6430-4475-A0F4-E5C9277E5218}" destId="{8EE162A4-4823-4542-99C9-576D02C2A2F9}" srcOrd="0" destOrd="0" parTransId="{8D08A857-1B8D-4486-A859-0A4B7E7BBBE0}" sibTransId="{10920BE6-ED29-4EDF-B946-F7ED44C22D09}"/>
    <dgm:cxn modelId="{8F17B479-2FE6-43D4-8B92-EBC09D95A7BB}" srcId="{213CFF9E-6430-4475-A0F4-E5C9277E5218}" destId="{3097477E-E7A2-4864-A727-88EB57675A95}" srcOrd="3" destOrd="0" parTransId="{9EC01DE0-8782-4BA7-ABE8-09BB12DBB095}" sibTransId="{024A8A96-A316-40D3-A7AF-F994C2D27E77}"/>
    <dgm:cxn modelId="{3CDDEA2C-619E-431B-90E7-586C5D73E842}" type="presParOf" srcId="{51C9C09A-3A00-406D-A937-3B1B74CB8EA3}" destId="{3DCF0E48-D9C1-4FD7-8C5C-4F67FF2B1A89}" srcOrd="0" destOrd="0" presId="urn:microsoft.com/office/officeart/2005/8/layout/vList3"/>
    <dgm:cxn modelId="{D1DE5F3B-A276-4DE5-8925-7FE305B83AB6}" type="presParOf" srcId="{3DCF0E48-D9C1-4FD7-8C5C-4F67FF2B1A89}" destId="{9FC7702F-B477-4438-A802-AF17A11A4B2B}" srcOrd="0" destOrd="0" presId="urn:microsoft.com/office/officeart/2005/8/layout/vList3"/>
    <dgm:cxn modelId="{55E0F2E1-5159-43F2-B9B0-8DB292B4F1E9}" type="presParOf" srcId="{3DCF0E48-D9C1-4FD7-8C5C-4F67FF2B1A89}" destId="{74EA4FF5-7D1A-484F-9351-3D7D1BF37CD1}" srcOrd="1" destOrd="0" presId="urn:microsoft.com/office/officeart/2005/8/layout/vList3"/>
    <dgm:cxn modelId="{4DB31BB9-A120-445C-AE02-B3D610D61344}" type="presParOf" srcId="{51C9C09A-3A00-406D-A937-3B1B74CB8EA3}" destId="{E23C029D-E61F-4BE4-93F6-76EE36372D70}" srcOrd="1" destOrd="0" presId="urn:microsoft.com/office/officeart/2005/8/layout/vList3"/>
    <dgm:cxn modelId="{B7473895-CABC-4483-88F6-25F248086B34}" type="presParOf" srcId="{51C9C09A-3A00-406D-A937-3B1B74CB8EA3}" destId="{D924B1A9-8C18-49F9-8123-46DEFA6B4755}" srcOrd="2" destOrd="0" presId="urn:microsoft.com/office/officeart/2005/8/layout/vList3"/>
    <dgm:cxn modelId="{80619C76-B782-4135-9D8A-DC8F64A5B60B}" type="presParOf" srcId="{D924B1A9-8C18-49F9-8123-46DEFA6B4755}" destId="{BFE8FE59-85AE-4F96-B164-F1D2A193CC9B}" srcOrd="0" destOrd="0" presId="urn:microsoft.com/office/officeart/2005/8/layout/vList3"/>
    <dgm:cxn modelId="{F1A3BF08-AD0F-41E0-821C-5DFA727CE36D}" type="presParOf" srcId="{D924B1A9-8C18-49F9-8123-46DEFA6B4755}" destId="{D77A6A84-5313-4F23-8E27-5CBA301BA51F}" srcOrd="1" destOrd="0" presId="urn:microsoft.com/office/officeart/2005/8/layout/vList3"/>
    <dgm:cxn modelId="{8276A1C4-554B-40DE-B6DD-D6C879A4286A}" type="presParOf" srcId="{51C9C09A-3A00-406D-A937-3B1B74CB8EA3}" destId="{BF6805BB-8294-4634-8115-D27114B26CE8}" srcOrd="3" destOrd="0" presId="urn:microsoft.com/office/officeart/2005/8/layout/vList3"/>
    <dgm:cxn modelId="{1520ADB9-FB60-457B-9E40-A4AD6B9A4DF1}" type="presParOf" srcId="{51C9C09A-3A00-406D-A937-3B1B74CB8EA3}" destId="{DA052AE8-314F-4E84-96B1-692246DEEC94}" srcOrd="4" destOrd="0" presId="urn:microsoft.com/office/officeart/2005/8/layout/vList3"/>
    <dgm:cxn modelId="{069CC8EE-09AF-495D-88B1-0F552D3C053D}" type="presParOf" srcId="{DA052AE8-314F-4E84-96B1-692246DEEC94}" destId="{8E4FFCA0-C71E-465D-8DA2-10DA71F31F28}" srcOrd="0" destOrd="0" presId="urn:microsoft.com/office/officeart/2005/8/layout/vList3"/>
    <dgm:cxn modelId="{D3B79FB2-A49B-4FF3-ACB6-FFC6E83B2481}" type="presParOf" srcId="{DA052AE8-314F-4E84-96B1-692246DEEC94}" destId="{34BB63F9-7EFD-4698-B109-9EA3E0D30401}" srcOrd="1" destOrd="0" presId="urn:microsoft.com/office/officeart/2005/8/layout/vList3"/>
    <dgm:cxn modelId="{76D50455-2CD3-46EB-9807-99034B7EEE9B}" type="presParOf" srcId="{51C9C09A-3A00-406D-A937-3B1B74CB8EA3}" destId="{A2D33B65-8389-47A6-AD63-A6E1C6D572B7}" srcOrd="5" destOrd="0" presId="urn:microsoft.com/office/officeart/2005/8/layout/vList3"/>
    <dgm:cxn modelId="{D6D35D23-9498-47F7-A40F-3427F6E8111D}" type="presParOf" srcId="{51C9C09A-3A00-406D-A937-3B1B74CB8EA3}" destId="{CA6E301C-3AA6-4843-B9AF-1341AA6C5A74}" srcOrd="6" destOrd="0" presId="urn:microsoft.com/office/officeart/2005/8/layout/vList3"/>
    <dgm:cxn modelId="{9432CFE2-FFAD-4B89-909A-D59E5D49A54C}" type="presParOf" srcId="{CA6E301C-3AA6-4843-B9AF-1341AA6C5A74}" destId="{186C9D34-2035-4AB1-A46B-0CC5F6A5D518}" srcOrd="0" destOrd="0" presId="urn:microsoft.com/office/officeart/2005/8/layout/vList3"/>
    <dgm:cxn modelId="{4032ED66-78B4-45ED-A2F8-1BF6B1B68F8F}" type="presParOf" srcId="{CA6E301C-3AA6-4843-B9AF-1341AA6C5A74}" destId="{A7AC84C6-9C9F-4CE7-819B-CD03349D4D88}" srcOrd="1" destOrd="0" presId="urn:microsoft.com/office/officeart/2005/8/layout/vList3"/>
    <dgm:cxn modelId="{48430302-5FAE-4849-B4C0-7B0BACFD3114}" type="presParOf" srcId="{51C9C09A-3A00-406D-A937-3B1B74CB8EA3}" destId="{F2F77332-0DD4-43C7-92A2-A1727F9FFF8A}" srcOrd="7" destOrd="0" presId="urn:microsoft.com/office/officeart/2005/8/layout/vList3"/>
    <dgm:cxn modelId="{0BB8917B-9C90-4F86-A085-F20FA257A404}" type="presParOf" srcId="{51C9C09A-3A00-406D-A937-3B1B74CB8EA3}" destId="{E80EE1F7-EB14-4298-A898-BA5A9ACF1C7F}" srcOrd="8" destOrd="0" presId="urn:microsoft.com/office/officeart/2005/8/layout/vList3"/>
    <dgm:cxn modelId="{86E0DE62-6973-48BC-9FBB-265B0C9D79D4}" type="presParOf" srcId="{E80EE1F7-EB14-4298-A898-BA5A9ACF1C7F}" destId="{4B87FE9B-17F8-417C-9F71-48CEC5234324}" srcOrd="0" destOrd="0" presId="urn:microsoft.com/office/officeart/2005/8/layout/vList3"/>
    <dgm:cxn modelId="{11F124F5-7C85-4DEF-9CEB-5BE8C01038F8}" type="presParOf" srcId="{E80EE1F7-EB14-4298-A898-BA5A9ACF1C7F}" destId="{C3860A27-C683-4C3C-99FA-7C5DA3B4135D}"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F673AEE-BA3C-4022-A141-EC91EC7B10F3}"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32E3C763-67D7-46F1-BDF0-E7CA13C06ECD}">
      <dgm:prSet custT="1"/>
      <dgm:spPr/>
      <dgm:t>
        <a:bodyPr/>
        <a:lstStyle/>
        <a:p>
          <a:pPr rtl="1"/>
          <a:r>
            <a:rPr lang="fa-IR" sz="1400" dirty="0" smtClean="0">
              <a:cs typeface="B Titr" panose="00000700000000000000" pitchFamily="2" charset="-78"/>
            </a:rPr>
            <a:t>۱۱) </a:t>
          </a:r>
          <a:r>
            <a:rPr lang="ar-SA" sz="1400" dirty="0" smtClean="0">
              <a:cs typeface="B Titr" panose="00000700000000000000" pitchFamily="2" charset="-78"/>
            </a:rPr>
            <a:t>طولانی شدن عمر</a:t>
          </a:r>
          <a:endParaRPr lang="fa-IR" sz="1400" dirty="0">
            <a:cs typeface="B Titr" panose="00000700000000000000" pitchFamily="2" charset="-78"/>
          </a:endParaRPr>
        </a:p>
      </dgm:t>
    </dgm:pt>
    <dgm:pt modelId="{3AF7C0CC-B182-40C9-BB65-EA946F09F19F}" type="parTrans" cxnId="{6F1BB161-4A62-44F4-8002-C684D0D363EC}">
      <dgm:prSet/>
      <dgm:spPr/>
      <dgm:t>
        <a:bodyPr/>
        <a:lstStyle/>
        <a:p>
          <a:pPr rtl="1"/>
          <a:endParaRPr lang="fa-IR"/>
        </a:p>
      </dgm:t>
    </dgm:pt>
    <dgm:pt modelId="{49CCD942-5C7A-4699-80FB-5E1A5514B84C}" type="sibTrans" cxnId="{6F1BB161-4A62-44F4-8002-C684D0D363EC}">
      <dgm:prSet/>
      <dgm:spPr/>
      <dgm:t>
        <a:bodyPr/>
        <a:lstStyle/>
        <a:p>
          <a:pPr rtl="1"/>
          <a:endParaRPr lang="fa-IR"/>
        </a:p>
      </dgm:t>
    </dgm:pt>
    <dgm:pt modelId="{DC6A0AC5-1016-4113-A3EF-FA19C49BCC24}">
      <dgm:prSet custT="1"/>
      <dgm:spPr/>
      <dgm:t>
        <a:bodyPr/>
        <a:lstStyle/>
        <a:p>
          <a:pPr rtl="1"/>
          <a:r>
            <a:rPr lang="fa-IR" sz="1400" dirty="0" smtClean="0">
              <a:cs typeface="B Titr" panose="00000700000000000000" pitchFamily="2" charset="-78"/>
            </a:rPr>
            <a:t>۱۲) </a:t>
          </a:r>
          <a:r>
            <a:rPr lang="ar-SA" sz="1400" dirty="0" smtClean="0">
              <a:cs typeface="B Titr" panose="00000700000000000000" pitchFamily="2" charset="-78"/>
            </a:rPr>
            <a:t>نورانیت قبر</a:t>
          </a:r>
          <a:endParaRPr lang="fa-IR" sz="1400" dirty="0">
            <a:cs typeface="B Titr" panose="00000700000000000000" pitchFamily="2" charset="-78"/>
          </a:endParaRPr>
        </a:p>
      </dgm:t>
    </dgm:pt>
    <dgm:pt modelId="{40BBF2E5-707E-48A7-B154-0FA07F6521A7}" type="parTrans" cxnId="{C47753E5-FC8E-4E84-9372-9150BFFCFAFB}">
      <dgm:prSet/>
      <dgm:spPr/>
      <dgm:t>
        <a:bodyPr/>
        <a:lstStyle/>
        <a:p>
          <a:pPr rtl="1"/>
          <a:endParaRPr lang="fa-IR"/>
        </a:p>
      </dgm:t>
    </dgm:pt>
    <dgm:pt modelId="{557347C6-EBB4-4466-83DA-14EB26F7A0D9}" type="sibTrans" cxnId="{C47753E5-FC8E-4E84-9372-9150BFFCFAFB}">
      <dgm:prSet/>
      <dgm:spPr/>
      <dgm:t>
        <a:bodyPr/>
        <a:lstStyle/>
        <a:p>
          <a:pPr rtl="1"/>
          <a:endParaRPr lang="fa-IR"/>
        </a:p>
      </dgm:t>
    </dgm:pt>
    <dgm:pt modelId="{E00ED32D-08E2-41D5-9D10-300558950920}">
      <dgm:prSet custT="1"/>
      <dgm:spPr/>
      <dgm:t>
        <a:bodyPr/>
        <a:lstStyle/>
        <a:p>
          <a:pPr rtl="1"/>
          <a:r>
            <a:rPr lang="fa-IR" sz="1400" dirty="0" smtClean="0">
              <a:cs typeface="B Titr" panose="00000700000000000000" pitchFamily="2" charset="-78"/>
            </a:rPr>
            <a:t>۱۳) </a:t>
          </a:r>
          <a:r>
            <a:rPr lang="ar-SA" sz="1400" dirty="0" smtClean="0">
              <a:cs typeface="B Titr" panose="00000700000000000000" pitchFamily="2" charset="-78"/>
            </a:rPr>
            <a:t>نورانیت منزل</a:t>
          </a:r>
          <a:endParaRPr lang="fa-IR" sz="1400" dirty="0">
            <a:cs typeface="B Titr" panose="00000700000000000000" pitchFamily="2" charset="-78"/>
          </a:endParaRPr>
        </a:p>
      </dgm:t>
    </dgm:pt>
    <dgm:pt modelId="{14F55626-4EC3-4F0E-AA24-DB92550EE5AB}" type="parTrans" cxnId="{C7C2783D-FB38-4C87-87DA-867A9B2700A2}">
      <dgm:prSet/>
      <dgm:spPr/>
      <dgm:t>
        <a:bodyPr/>
        <a:lstStyle/>
        <a:p>
          <a:pPr rtl="1"/>
          <a:endParaRPr lang="fa-IR"/>
        </a:p>
      </dgm:t>
    </dgm:pt>
    <dgm:pt modelId="{C13E0CB4-D391-4B25-A6DC-C59E994C8679}" type="sibTrans" cxnId="{C7C2783D-FB38-4C87-87DA-867A9B2700A2}">
      <dgm:prSet/>
      <dgm:spPr/>
      <dgm:t>
        <a:bodyPr/>
        <a:lstStyle/>
        <a:p>
          <a:pPr rtl="1"/>
          <a:endParaRPr lang="fa-IR"/>
        </a:p>
      </dgm:t>
    </dgm:pt>
    <dgm:pt modelId="{0C31AF58-5732-4B70-8F3C-B8C9065474F2}">
      <dgm:prSet custT="1"/>
      <dgm:spPr/>
      <dgm:t>
        <a:bodyPr/>
        <a:lstStyle/>
        <a:p>
          <a:pPr rtl="1"/>
          <a:r>
            <a:rPr lang="fa-IR" sz="1400" dirty="0" smtClean="0">
              <a:cs typeface="B Titr" panose="00000700000000000000" pitchFamily="2" charset="-78"/>
            </a:rPr>
            <a:t>۱۴) </a:t>
          </a:r>
          <a:r>
            <a:rPr lang="ar-SA" sz="1400" dirty="0" smtClean="0">
              <a:cs typeface="B Titr" panose="00000700000000000000" pitchFamily="2" charset="-78"/>
            </a:rPr>
            <a:t>کسب نور دائم</a:t>
          </a:r>
          <a:endParaRPr lang="fa-IR" sz="1400" dirty="0">
            <a:cs typeface="B Titr" panose="00000700000000000000" pitchFamily="2" charset="-78"/>
          </a:endParaRPr>
        </a:p>
      </dgm:t>
    </dgm:pt>
    <dgm:pt modelId="{6EC6CA36-DF17-4B2C-902D-DD7E0EF6B050}" type="parTrans" cxnId="{506136E5-4D6B-4CF1-A63C-BAA697F7E49F}">
      <dgm:prSet/>
      <dgm:spPr/>
      <dgm:t>
        <a:bodyPr/>
        <a:lstStyle/>
        <a:p>
          <a:pPr rtl="1"/>
          <a:endParaRPr lang="fa-IR"/>
        </a:p>
      </dgm:t>
    </dgm:pt>
    <dgm:pt modelId="{C49105EC-FD26-4F95-83CC-0C498063CCBE}" type="sibTrans" cxnId="{506136E5-4D6B-4CF1-A63C-BAA697F7E49F}">
      <dgm:prSet/>
      <dgm:spPr/>
      <dgm:t>
        <a:bodyPr/>
        <a:lstStyle/>
        <a:p>
          <a:pPr rtl="1"/>
          <a:endParaRPr lang="fa-IR"/>
        </a:p>
      </dgm:t>
    </dgm:pt>
    <dgm:pt modelId="{E7FCE601-7A9F-436B-AB3B-F7E02E7E1D24}">
      <dgm:prSet custT="1"/>
      <dgm:spPr/>
      <dgm:t>
        <a:bodyPr/>
        <a:lstStyle/>
        <a:p>
          <a:pPr rtl="1"/>
          <a:r>
            <a:rPr lang="fa-IR" sz="1400" dirty="0" smtClean="0">
              <a:cs typeface="B Titr" panose="00000700000000000000" pitchFamily="2" charset="-78"/>
            </a:rPr>
            <a:t>۱۵) </a:t>
          </a:r>
          <a:r>
            <a:rPr lang="ar-SA" sz="1400" dirty="0" smtClean="0">
              <a:cs typeface="B Titr" panose="00000700000000000000" pitchFamily="2" charset="-78"/>
            </a:rPr>
            <a:t>زیبائی صورت</a:t>
          </a:r>
          <a:endParaRPr lang="fa-IR" sz="1400" dirty="0">
            <a:cs typeface="B Titr" panose="00000700000000000000" pitchFamily="2" charset="-78"/>
          </a:endParaRPr>
        </a:p>
      </dgm:t>
    </dgm:pt>
    <dgm:pt modelId="{76A1E852-1A00-428A-8788-7B4CBFF7D147}" type="parTrans" cxnId="{24797937-179F-41F9-A4C6-6BAA957C18D8}">
      <dgm:prSet/>
      <dgm:spPr/>
      <dgm:t>
        <a:bodyPr/>
        <a:lstStyle/>
        <a:p>
          <a:pPr rtl="1"/>
          <a:endParaRPr lang="fa-IR"/>
        </a:p>
      </dgm:t>
    </dgm:pt>
    <dgm:pt modelId="{2B894CF8-6308-419D-8486-D12E378D8D58}" type="sibTrans" cxnId="{24797937-179F-41F9-A4C6-6BAA957C18D8}">
      <dgm:prSet/>
      <dgm:spPr/>
      <dgm:t>
        <a:bodyPr/>
        <a:lstStyle/>
        <a:p>
          <a:pPr rtl="1"/>
          <a:endParaRPr lang="fa-IR"/>
        </a:p>
      </dgm:t>
    </dgm:pt>
    <dgm:pt modelId="{EC236160-07FB-4A3E-BC79-FCE3A231FC75}" type="pres">
      <dgm:prSet presAssocID="{AF673AEE-BA3C-4022-A141-EC91EC7B10F3}" presName="linearFlow" presStyleCnt="0">
        <dgm:presLayoutVars>
          <dgm:dir/>
          <dgm:resizeHandles val="exact"/>
        </dgm:presLayoutVars>
      </dgm:prSet>
      <dgm:spPr/>
      <dgm:t>
        <a:bodyPr/>
        <a:lstStyle/>
        <a:p>
          <a:pPr rtl="1"/>
          <a:endParaRPr lang="fa-IR"/>
        </a:p>
      </dgm:t>
    </dgm:pt>
    <dgm:pt modelId="{CB35D97A-759D-42D0-AEAA-78FE30796254}" type="pres">
      <dgm:prSet presAssocID="{32E3C763-67D7-46F1-BDF0-E7CA13C06ECD}" presName="composite" presStyleCnt="0"/>
      <dgm:spPr/>
    </dgm:pt>
    <dgm:pt modelId="{CBA56A1E-DA6C-47D9-9B6C-8E72C3395880}" type="pres">
      <dgm:prSet presAssocID="{32E3C763-67D7-46F1-BDF0-E7CA13C06ECD}"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t>
        <a:bodyPr/>
        <a:lstStyle/>
        <a:p>
          <a:pPr rtl="1"/>
          <a:endParaRPr lang="fa-IR"/>
        </a:p>
      </dgm:t>
    </dgm:pt>
    <dgm:pt modelId="{99C88D8C-FA0B-4AAE-A88A-D57134C0157C}" type="pres">
      <dgm:prSet presAssocID="{32E3C763-67D7-46F1-BDF0-E7CA13C06ECD}" presName="txShp" presStyleLbl="node1" presStyleIdx="0" presStyleCnt="5">
        <dgm:presLayoutVars>
          <dgm:bulletEnabled val="1"/>
        </dgm:presLayoutVars>
      </dgm:prSet>
      <dgm:spPr/>
      <dgm:t>
        <a:bodyPr/>
        <a:lstStyle/>
        <a:p>
          <a:pPr rtl="1"/>
          <a:endParaRPr lang="fa-IR"/>
        </a:p>
      </dgm:t>
    </dgm:pt>
    <dgm:pt modelId="{4C68FD1E-740D-4F5C-87D4-7470B50932D0}" type="pres">
      <dgm:prSet presAssocID="{49CCD942-5C7A-4699-80FB-5E1A5514B84C}" presName="spacing" presStyleCnt="0"/>
      <dgm:spPr/>
    </dgm:pt>
    <dgm:pt modelId="{E8187940-1E2E-4709-8846-7B6EB32C347F}" type="pres">
      <dgm:prSet presAssocID="{DC6A0AC5-1016-4113-A3EF-FA19C49BCC24}" presName="composite" presStyleCnt="0"/>
      <dgm:spPr/>
    </dgm:pt>
    <dgm:pt modelId="{3D68038F-58C1-41CB-A5A1-64FCA42B2494}" type="pres">
      <dgm:prSet presAssocID="{DC6A0AC5-1016-4113-A3EF-FA19C49BCC24}"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D1DDF489-D6A9-4A0D-A603-05D65D48C69D}" type="pres">
      <dgm:prSet presAssocID="{DC6A0AC5-1016-4113-A3EF-FA19C49BCC24}" presName="txShp" presStyleLbl="node1" presStyleIdx="1" presStyleCnt="5">
        <dgm:presLayoutVars>
          <dgm:bulletEnabled val="1"/>
        </dgm:presLayoutVars>
      </dgm:prSet>
      <dgm:spPr/>
      <dgm:t>
        <a:bodyPr/>
        <a:lstStyle/>
        <a:p>
          <a:pPr rtl="1"/>
          <a:endParaRPr lang="fa-IR"/>
        </a:p>
      </dgm:t>
    </dgm:pt>
    <dgm:pt modelId="{DCBDCFEF-899E-46D9-87AB-DA93FD42087B}" type="pres">
      <dgm:prSet presAssocID="{557347C6-EBB4-4466-83DA-14EB26F7A0D9}" presName="spacing" presStyleCnt="0"/>
      <dgm:spPr/>
    </dgm:pt>
    <dgm:pt modelId="{8EC019E6-80C4-4F6A-BF86-FA0AEFD42807}" type="pres">
      <dgm:prSet presAssocID="{E00ED32D-08E2-41D5-9D10-300558950920}" presName="composite" presStyleCnt="0"/>
      <dgm:spPr/>
    </dgm:pt>
    <dgm:pt modelId="{6DAAF7B8-9D8F-4A3A-855F-E987C9099174}" type="pres">
      <dgm:prSet presAssocID="{E00ED32D-08E2-41D5-9D10-300558950920}"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5A00AF28-6CDD-48E3-B487-CD924D03DAEC}" type="pres">
      <dgm:prSet presAssocID="{E00ED32D-08E2-41D5-9D10-300558950920}" presName="txShp" presStyleLbl="node1" presStyleIdx="2" presStyleCnt="5">
        <dgm:presLayoutVars>
          <dgm:bulletEnabled val="1"/>
        </dgm:presLayoutVars>
      </dgm:prSet>
      <dgm:spPr/>
      <dgm:t>
        <a:bodyPr/>
        <a:lstStyle/>
        <a:p>
          <a:pPr rtl="1"/>
          <a:endParaRPr lang="fa-IR"/>
        </a:p>
      </dgm:t>
    </dgm:pt>
    <dgm:pt modelId="{D8CB14B8-5FEE-4E90-8B71-705568DEC42B}" type="pres">
      <dgm:prSet presAssocID="{C13E0CB4-D391-4B25-A6DC-C59E994C8679}" presName="spacing" presStyleCnt="0"/>
      <dgm:spPr/>
    </dgm:pt>
    <dgm:pt modelId="{4ED59DBD-8BC4-44E3-BCE3-69BEE9C0F945}" type="pres">
      <dgm:prSet presAssocID="{0C31AF58-5732-4B70-8F3C-B8C9065474F2}" presName="composite" presStyleCnt="0"/>
      <dgm:spPr/>
    </dgm:pt>
    <dgm:pt modelId="{6AE6C771-E58E-4585-88CD-B35D93398786}" type="pres">
      <dgm:prSet presAssocID="{0C31AF58-5732-4B70-8F3C-B8C9065474F2}"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4C6AF2B0-83AF-4E02-A40D-052C2BBF47A6}" type="pres">
      <dgm:prSet presAssocID="{0C31AF58-5732-4B70-8F3C-B8C9065474F2}" presName="txShp" presStyleLbl="node1" presStyleIdx="3" presStyleCnt="5">
        <dgm:presLayoutVars>
          <dgm:bulletEnabled val="1"/>
        </dgm:presLayoutVars>
      </dgm:prSet>
      <dgm:spPr/>
      <dgm:t>
        <a:bodyPr/>
        <a:lstStyle/>
        <a:p>
          <a:pPr rtl="1"/>
          <a:endParaRPr lang="fa-IR"/>
        </a:p>
      </dgm:t>
    </dgm:pt>
    <dgm:pt modelId="{66D398B9-66CE-420B-BAF1-FDE5E998A6E3}" type="pres">
      <dgm:prSet presAssocID="{C49105EC-FD26-4F95-83CC-0C498063CCBE}" presName="spacing" presStyleCnt="0"/>
      <dgm:spPr/>
    </dgm:pt>
    <dgm:pt modelId="{50A272C1-9460-4548-BED4-2E5C3A55FFFB}" type="pres">
      <dgm:prSet presAssocID="{E7FCE601-7A9F-436B-AB3B-F7E02E7E1D24}" presName="composite" presStyleCnt="0"/>
      <dgm:spPr/>
    </dgm:pt>
    <dgm:pt modelId="{C6FDE661-00E0-4B36-B7A1-F24E10D8D7FA}" type="pres">
      <dgm:prSet presAssocID="{E7FCE601-7A9F-436B-AB3B-F7E02E7E1D24}"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31959C98-4B7E-4F29-B8E1-A3710AC9DC67}" type="pres">
      <dgm:prSet presAssocID="{E7FCE601-7A9F-436B-AB3B-F7E02E7E1D24}" presName="txShp" presStyleLbl="node1" presStyleIdx="4" presStyleCnt="5">
        <dgm:presLayoutVars>
          <dgm:bulletEnabled val="1"/>
        </dgm:presLayoutVars>
      </dgm:prSet>
      <dgm:spPr/>
      <dgm:t>
        <a:bodyPr/>
        <a:lstStyle/>
        <a:p>
          <a:pPr rtl="1"/>
          <a:endParaRPr lang="fa-IR"/>
        </a:p>
      </dgm:t>
    </dgm:pt>
  </dgm:ptLst>
  <dgm:cxnLst>
    <dgm:cxn modelId="{C47753E5-FC8E-4E84-9372-9150BFFCFAFB}" srcId="{AF673AEE-BA3C-4022-A141-EC91EC7B10F3}" destId="{DC6A0AC5-1016-4113-A3EF-FA19C49BCC24}" srcOrd="1" destOrd="0" parTransId="{40BBF2E5-707E-48A7-B154-0FA07F6521A7}" sibTransId="{557347C6-EBB4-4466-83DA-14EB26F7A0D9}"/>
    <dgm:cxn modelId="{24797937-179F-41F9-A4C6-6BAA957C18D8}" srcId="{AF673AEE-BA3C-4022-A141-EC91EC7B10F3}" destId="{E7FCE601-7A9F-436B-AB3B-F7E02E7E1D24}" srcOrd="4" destOrd="0" parTransId="{76A1E852-1A00-428A-8788-7B4CBFF7D147}" sibTransId="{2B894CF8-6308-419D-8486-D12E378D8D58}"/>
    <dgm:cxn modelId="{FAB2C43F-AF18-4751-8FB5-2F93DE85D73A}" type="presOf" srcId="{DC6A0AC5-1016-4113-A3EF-FA19C49BCC24}" destId="{D1DDF489-D6A9-4A0D-A603-05D65D48C69D}" srcOrd="0" destOrd="0" presId="urn:microsoft.com/office/officeart/2005/8/layout/vList3"/>
    <dgm:cxn modelId="{42E19B2A-B142-4D1D-8C4E-3B75AB840362}" type="presOf" srcId="{0C31AF58-5732-4B70-8F3C-B8C9065474F2}" destId="{4C6AF2B0-83AF-4E02-A40D-052C2BBF47A6}" srcOrd="0" destOrd="0" presId="urn:microsoft.com/office/officeart/2005/8/layout/vList3"/>
    <dgm:cxn modelId="{39B9C353-7B6D-466C-8535-4C267FB250EF}" type="presOf" srcId="{E7FCE601-7A9F-436B-AB3B-F7E02E7E1D24}" destId="{31959C98-4B7E-4F29-B8E1-A3710AC9DC67}" srcOrd="0" destOrd="0" presId="urn:microsoft.com/office/officeart/2005/8/layout/vList3"/>
    <dgm:cxn modelId="{C6ED1921-4ED7-40DA-8622-8C7DD39958CE}" type="presOf" srcId="{E00ED32D-08E2-41D5-9D10-300558950920}" destId="{5A00AF28-6CDD-48E3-B487-CD924D03DAEC}" srcOrd="0" destOrd="0" presId="urn:microsoft.com/office/officeart/2005/8/layout/vList3"/>
    <dgm:cxn modelId="{C7C2783D-FB38-4C87-87DA-867A9B2700A2}" srcId="{AF673AEE-BA3C-4022-A141-EC91EC7B10F3}" destId="{E00ED32D-08E2-41D5-9D10-300558950920}" srcOrd="2" destOrd="0" parTransId="{14F55626-4EC3-4F0E-AA24-DB92550EE5AB}" sibTransId="{C13E0CB4-D391-4B25-A6DC-C59E994C8679}"/>
    <dgm:cxn modelId="{BE9CE591-810D-42BE-B6C2-988FCEABFAB7}" type="presOf" srcId="{32E3C763-67D7-46F1-BDF0-E7CA13C06ECD}" destId="{99C88D8C-FA0B-4AAE-A88A-D57134C0157C}" srcOrd="0" destOrd="0" presId="urn:microsoft.com/office/officeart/2005/8/layout/vList3"/>
    <dgm:cxn modelId="{6F1BB161-4A62-44F4-8002-C684D0D363EC}" srcId="{AF673AEE-BA3C-4022-A141-EC91EC7B10F3}" destId="{32E3C763-67D7-46F1-BDF0-E7CA13C06ECD}" srcOrd="0" destOrd="0" parTransId="{3AF7C0CC-B182-40C9-BB65-EA946F09F19F}" sibTransId="{49CCD942-5C7A-4699-80FB-5E1A5514B84C}"/>
    <dgm:cxn modelId="{506136E5-4D6B-4CF1-A63C-BAA697F7E49F}" srcId="{AF673AEE-BA3C-4022-A141-EC91EC7B10F3}" destId="{0C31AF58-5732-4B70-8F3C-B8C9065474F2}" srcOrd="3" destOrd="0" parTransId="{6EC6CA36-DF17-4B2C-902D-DD7E0EF6B050}" sibTransId="{C49105EC-FD26-4F95-83CC-0C498063CCBE}"/>
    <dgm:cxn modelId="{8D40C512-6BEC-417C-ABD5-2E9D0EBF6F3E}" type="presOf" srcId="{AF673AEE-BA3C-4022-A141-EC91EC7B10F3}" destId="{EC236160-07FB-4A3E-BC79-FCE3A231FC75}" srcOrd="0" destOrd="0" presId="urn:microsoft.com/office/officeart/2005/8/layout/vList3"/>
    <dgm:cxn modelId="{F5E387C6-CE5B-4DC8-8C71-4EC67A6F5802}" type="presParOf" srcId="{EC236160-07FB-4A3E-BC79-FCE3A231FC75}" destId="{CB35D97A-759D-42D0-AEAA-78FE30796254}" srcOrd="0" destOrd="0" presId="urn:microsoft.com/office/officeart/2005/8/layout/vList3"/>
    <dgm:cxn modelId="{FE93C997-7D7E-4073-A4B9-BC7DC03D29AD}" type="presParOf" srcId="{CB35D97A-759D-42D0-AEAA-78FE30796254}" destId="{CBA56A1E-DA6C-47D9-9B6C-8E72C3395880}" srcOrd="0" destOrd="0" presId="urn:microsoft.com/office/officeart/2005/8/layout/vList3"/>
    <dgm:cxn modelId="{5155DCCF-AE82-4822-811F-77F2641A717E}" type="presParOf" srcId="{CB35D97A-759D-42D0-AEAA-78FE30796254}" destId="{99C88D8C-FA0B-4AAE-A88A-D57134C0157C}" srcOrd="1" destOrd="0" presId="urn:microsoft.com/office/officeart/2005/8/layout/vList3"/>
    <dgm:cxn modelId="{7A32CF92-7529-442A-B8B2-B7005B0A97FE}" type="presParOf" srcId="{EC236160-07FB-4A3E-BC79-FCE3A231FC75}" destId="{4C68FD1E-740D-4F5C-87D4-7470B50932D0}" srcOrd="1" destOrd="0" presId="urn:microsoft.com/office/officeart/2005/8/layout/vList3"/>
    <dgm:cxn modelId="{B91D0A0A-1B16-48EE-8D5B-EDF0B4CB0A60}" type="presParOf" srcId="{EC236160-07FB-4A3E-BC79-FCE3A231FC75}" destId="{E8187940-1E2E-4709-8846-7B6EB32C347F}" srcOrd="2" destOrd="0" presId="urn:microsoft.com/office/officeart/2005/8/layout/vList3"/>
    <dgm:cxn modelId="{D4560B89-A6E0-4B00-884D-0A07C135C8D0}" type="presParOf" srcId="{E8187940-1E2E-4709-8846-7B6EB32C347F}" destId="{3D68038F-58C1-41CB-A5A1-64FCA42B2494}" srcOrd="0" destOrd="0" presId="urn:microsoft.com/office/officeart/2005/8/layout/vList3"/>
    <dgm:cxn modelId="{1DC89E8E-6FB5-47F3-9634-82D3BAF8CEEC}" type="presParOf" srcId="{E8187940-1E2E-4709-8846-7B6EB32C347F}" destId="{D1DDF489-D6A9-4A0D-A603-05D65D48C69D}" srcOrd="1" destOrd="0" presId="urn:microsoft.com/office/officeart/2005/8/layout/vList3"/>
    <dgm:cxn modelId="{97C3A9E2-345F-46BB-9087-CF15932344FA}" type="presParOf" srcId="{EC236160-07FB-4A3E-BC79-FCE3A231FC75}" destId="{DCBDCFEF-899E-46D9-87AB-DA93FD42087B}" srcOrd="3" destOrd="0" presId="urn:microsoft.com/office/officeart/2005/8/layout/vList3"/>
    <dgm:cxn modelId="{88AE4D67-1EF8-4F65-A26D-512958338E22}" type="presParOf" srcId="{EC236160-07FB-4A3E-BC79-FCE3A231FC75}" destId="{8EC019E6-80C4-4F6A-BF86-FA0AEFD42807}" srcOrd="4" destOrd="0" presId="urn:microsoft.com/office/officeart/2005/8/layout/vList3"/>
    <dgm:cxn modelId="{D7532D10-4364-4911-9241-9B5BC69795C6}" type="presParOf" srcId="{8EC019E6-80C4-4F6A-BF86-FA0AEFD42807}" destId="{6DAAF7B8-9D8F-4A3A-855F-E987C9099174}" srcOrd="0" destOrd="0" presId="urn:microsoft.com/office/officeart/2005/8/layout/vList3"/>
    <dgm:cxn modelId="{2990F4FC-8396-401A-8897-0AD2F3EE7B28}" type="presParOf" srcId="{8EC019E6-80C4-4F6A-BF86-FA0AEFD42807}" destId="{5A00AF28-6CDD-48E3-B487-CD924D03DAEC}" srcOrd="1" destOrd="0" presId="urn:microsoft.com/office/officeart/2005/8/layout/vList3"/>
    <dgm:cxn modelId="{DBADF25C-1CAA-4B80-88EE-40F1D952E492}" type="presParOf" srcId="{EC236160-07FB-4A3E-BC79-FCE3A231FC75}" destId="{D8CB14B8-5FEE-4E90-8B71-705568DEC42B}" srcOrd="5" destOrd="0" presId="urn:microsoft.com/office/officeart/2005/8/layout/vList3"/>
    <dgm:cxn modelId="{44BCCEB4-AB8A-4F22-8A18-CFADA69E29DC}" type="presParOf" srcId="{EC236160-07FB-4A3E-BC79-FCE3A231FC75}" destId="{4ED59DBD-8BC4-44E3-BCE3-69BEE9C0F945}" srcOrd="6" destOrd="0" presId="urn:microsoft.com/office/officeart/2005/8/layout/vList3"/>
    <dgm:cxn modelId="{94FD0B73-418F-47A4-A9BC-6AB3EEFA7905}" type="presParOf" srcId="{4ED59DBD-8BC4-44E3-BCE3-69BEE9C0F945}" destId="{6AE6C771-E58E-4585-88CD-B35D93398786}" srcOrd="0" destOrd="0" presId="urn:microsoft.com/office/officeart/2005/8/layout/vList3"/>
    <dgm:cxn modelId="{48B20260-7BC9-41FC-AA0C-0C386E8A5393}" type="presParOf" srcId="{4ED59DBD-8BC4-44E3-BCE3-69BEE9C0F945}" destId="{4C6AF2B0-83AF-4E02-A40D-052C2BBF47A6}" srcOrd="1" destOrd="0" presId="urn:microsoft.com/office/officeart/2005/8/layout/vList3"/>
    <dgm:cxn modelId="{6B62D33C-607E-4693-ABAF-453D5C048A68}" type="presParOf" srcId="{EC236160-07FB-4A3E-BC79-FCE3A231FC75}" destId="{66D398B9-66CE-420B-BAF1-FDE5E998A6E3}" srcOrd="7" destOrd="0" presId="urn:microsoft.com/office/officeart/2005/8/layout/vList3"/>
    <dgm:cxn modelId="{FC14DFBA-F41B-4A3C-A14E-0E5A26557100}" type="presParOf" srcId="{EC236160-07FB-4A3E-BC79-FCE3A231FC75}" destId="{50A272C1-9460-4548-BED4-2E5C3A55FFFB}" srcOrd="8" destOrd="0" presId="urn:microsoft.com/office/officeart/2005/8/layout/vList3"/>
    <dgm:cxn modelId="{5B204DFC-226F-41DD-93E4-CA61DE0A3F18}" type="presParOf" srcId="{50A272C1-9460-4548-BED4-2E5C3A55FFFB}" destId="{C6FDE661-00E0-4B36-B7A1-F24E10D8D7FA}" srcOrd="0" destOrd="0" presId="urn:microsoft.com/office/officeart/2005/8/layout/vList3"/>
    <dgm:cxn modelId="{728A56B9-FD31-4EC9-9ECF-9129862E818C}" type="presParOf" srcId="{50A272C1-9460-4548-BED4-2E5C3A55FFFB}" destId="{31959C98-4B7E-4F29-B8E1-A3710AC9DC67}"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BCCE7CE-BE0A-4447-B019-86FB9E70E46A}"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A4464F25-A991-4A37-B59C-FCAF3663F163}">
      <dgm:prSet custT="1"/>
      <dgm:spPr/>
      <dgm:t>
        <a:bodyPr/>
        <a:lstStyle/>
        <a:p>
          <a:pPr rtl="1"/>
          <a:r>
            <a:rPr lang="fa-IR" sz="1400" dirty="0" smtClean="0">
              <a:cs typeface="B Titr" panose="00000700000000000000" pitchFamily="2" charset="-78"/>
            </a:rPr>
            <a:t>۱۶) </a:t>
          </a:r>
          <a:r>
            <a:rPr lang="ar-SA" sz="1400" dirty="0" smtClean="0">
              <a:cs typeface="B Titr" panose="00000700000000000000" pitchFamily="2" charset="-78"/>
            </a:rPr>
            <a:t>نورانیت و سفیدی صورت</a:t>
          </a:r>
          <a:endParaRPr lang="fa-IR" sz="1400" dirty="0">
            <a:cs typeface="B Titr" panose="00000700000000000000" pitchFamily="2" charset="-78"/>
          </a:endParaRPr>
        </a:p>
      </dgm:t>
    </dgm:pt>
    <dgm:pt modelId="{57D9F687-0020-4BEE-B998-0705E82ADE13}" type="parTrans" cxnId="{B541062B-8389-4BDA-A7AE-EA159B38C596}">
      <dgm:prSet/>
      <dgm:spPr/>
      <dgm:t>
        <a:bodyPr/>
        <a:lstStyle/>
        <a:p>
          <a:pPr rtl="1"/>
          <a:endParaRPr lang="fa-IR"/>
        </a:p>
      </dgm:t>
    </dgm:pt>
    <dgm:pt modelId="{CB7E978A-350B-4F06-A15F-3DE7C8009A83}" type="sibTrans" cxnId="{B541062B-8389-4BDA-A7AE-EA159B38C596}">
      <dgm:prSet/>
      <dgm:spPr/>
      <dgm:t>
        <a:bodyPr/>
        <a:lstStyle/>
        <a:p>
          <a:pPr rtl="1"/>
          <a:endParaRPr lang="fa-IR"/>
        </a:p>
      </dgm:t>
    </dgm:pt>
    <dgm:pt modelId="{24D75857-36BF-48E1-81C1-7F6433C4610A}">
      <dgm:prSet custT="1"/>
      <dgm:spPr/>
      <dgm:t>
        <a:bodyPr/>
        <a:lstStyle/>
        <a:p>
          <a:pPr rtl="1"/>
          <a:r>
            <a:rPr lang="fa-IR" sz="1400" dirty="0" smtClean="0">
              <a:cs typeface="B Titr" panose="00000700000000000000" pitchFamily="2" charset="-78"/>
            </a:rPr>
            <a:t>۱۷) </a:t>
          </a:r>
          <a:r>
            <a:rPr lang="ar-SA" sz="1400" dirty="0" smtClean="0">
              <a:cs typeface="B Titr" panose="00000700000000000000" pitchFamily="2" charset="-78"/>
            </a:rPr>
            <a:t>به اجابت رسیدن دعا</a:t>
          </a:r>
          <a:endParaRPr lang="fa-IR" sz="1400" dirty="0">
            <a:cs typeface="B Titr" panose="00000700000000000000" pitchFamily="2" charset="-78"/>
          </a:endParaRPr>
        </a:p>
      </dgm:t>
    </dgm:pt>
    <dgm:pt modelId="{30636E59-1811-4A00-A897-83318F0C6452}" type="parTrans" cxnId="{CF394FB6-9301-489B-BBAA-7B5AB8082601}">
      <dgm:prSet/>
      <dgm:spPr/>
      <dgm:t>
        <a:bodyPr/>
        <a:lstStyle/>
        <a:p>
          <a:pPr rtl="1"/>
          <a:endParaRPr lang="fa-IR"/>
        </a:p>
      </dgm:t>
    </dgm:pt>
    <dgm:pt modelId="{C755FE8F-05DF-4FAC-AB14-FC4D4180A12B}" type="sibTrans" cxnId="{CF394FB6-9301-489B-BBAA-7B5AB8082601}">
      <dgm:prSet/>
      <dgm:spPr/>
      <dgm:t>
        <a:bodyPr/>
        <a:lstStyle/>
        <a:p>
          <a:pPr rtl="1"/>
          <a:endParaRPr lang="fa-IR"/>
        </a:p>
      </dgm:t>
    </dgm:pt>
    <dgm:pt modelId="{BE65C08B-5AC1-4618-8200-D36DB889C6F9}">
      <dgm:prSet custT="1"/>
      <dgm:spPr/>
      <dgm:t>
        <a:bodyPr/>
        <a:lstStyle/>
        <a:p>
          <a:pPr rtl="1"/>
          <a:r>
            <a:rPr lang="fa-IR" sz="1400" dirty="0" smtClean="0">
              <a:cs typeface="B Titr" panose="00000700000000000000" pitchFamily="2" charset="-78"/>
            </a:rPr>
            <a:t>۱۸) </a:t>
          </a:r>
          <a:r>
            <a:rPr lang="ar-SA" sz="1400" dirty="0" smtClean="0">
              <a:cs typeface="B Titr" panose="00000700000000000000" pitchFamily="2" charset="-78"/>
            </a:rPr>
            <a:t>نورانیت چشم</a:t>
          </a:r>
          <a:endParaRPr lang="fa-IR" sz="1400" dirty="0">
            <a:cs typeface="B Titr" panose="00000700000000000000" pitchFamily="2" charset="-78"/>
          </a:endParaRPr>
        </a:p>
      </dgm:t>
    </dgm:pt>
    <dgm:pt modelId="{D2B3D8B2-42A4-4CFA-9332-6B3CA852DA6E}" type="parTrans" cxnId="{2C94E792-21D5-4C12-93C9-0DD154E48FAC}">
      <dgm:prSet/>
      <dgm:spPr/>
      <dgm:t>
        <a:bodyPr/>
        <a:lstStyle/>
        <a:p>
          <a:pPr rtl="1"/>
          <a:endParaRPr lang="fa-IR"/>
        </a:p>
      </dgm:t>
    </dgm:pt>
    <dgm:pt modelId="{43C6B4D0-635C-4E2B-858E-4BCBCF19CCC1}" type="sibTrans" cxnId="{2C94E792-21D5-4C12-93C9-0DD154E48FAC}">
      <dgm:prSet/>
      <dgm:spPr/>
      <dgm:t>
        <a:bodyPr/>
        <a:lstStyle/>
        <a:p>
          <a:pPr rtl="1"/>
          <a:endParaRPr lang="fa-IR"/>
        </a:p>
      </dgm:t>
    </dgm:pt>
    <dgm:pt modelId="{FECA0672-2E15-4B4A-8B8E-1A732A7F4A96}">
      <dgm:prSet custT="1"/>
      <dgm:spPr/>
      <dgm:t>
        <a:bodyPr/>
        <a:lstStyle/>
        <a:p>
          <a:pPr rtl="1"/>
          <a:r>
            <a:rPr lang="fa-IR" sz="1400" dirty="0" smtClean="0">
              <a:cs typeface="B Titr" panose="00000700000000000000" pitchFamily="2" charset="-78"/>
            </a:rPr>
            <a:t>۱۹) </a:t>
          </a:r>
          <a:r>
            <a:rPr lang="ar-SA" sz="1400" dirty="0" smtClean="0">
              <a:cs typeface="B Titr" panose="00000700000000000000" pitchFamily="2" charset="-78"/>
            </a:rPr>
            <a:t>بازداشتن انسان</a:t>
          </a:r>
          <a:r>
            <a:rPr lang="fa-IR" sz="1400" dirty="0" smtClean="0">
              <a:cs typeface="B Titr" panose="00000700000000000000" pitchFamily="2" charset="-78"/>
            </a:rPr>
            <a:t> </a:t>
          </a:r>
          <a:r>
            <a:rPr lang="ar-SA" sz="1400" dirty="0" smtClean="0">
              <a:cs typeface="B Titr" panose="00000700000000000000" pitchFamily="2" charset="-78"/>
            </a:rPr>
            <a:t>از گناه</a:t>
          </a:r>
          <a:endParaRPr lang="fa-IR" sz="1400" dirty="0">
            <a:cs typeface="B Titr" panose="00000700000000000000" pitchFamily="2" charset="-78"/>
          </a:endParaRPr>
        </a:p>
      </dgm:t>
    </dgm:pt>
    <dgm:pt modelId="{136889D9-C77C-4008-97C6-FD70D223A4D0}" type="parTrans" cxnId="{FF6F7F75-F7E7-4AFC-8AC5-19D5E8BB0619}">
      <dgm:prSet/>
      <dgm:spPr/>
      <dgm:t>
        <a:bodyPr/>
        <a:lstStyle/>
        <a:p>
          <a:pPr rtl="1"/>
          <a:endParaRPr lang="fa-IR"/>
        </a:p>
      </dgm:t>
    </dgm:pt>
    <dgm:pt modelId="{CDA9D0DD-7259-4852-A11A-50B64E9B8B23}" type="sibTrans" cxnId="{FF6F7F75-F7E7-4AFC-8AC5-19D5E8BB0619}">
      <dgm:prSet/>
      <dgm:spPr/>
      <dgm:t>
        <a:bodyPr/>
        <a:lstStyle/>
        <a:p>
          <a:pPr rtl="1"/>
          <a:endParaRPr lang="fa-IR"/>
        </a:p>
      </dgm:t>
    </dgm:pt>
    <dgm:pt modelId="{7FF384A6-66A4-49DD-A7C8-6AF16704C1D3}">
      <dgm:prSet custT="1"/>
      <dgm:spPr/>
      <dgm:t>
        <a:bodyPr/>
        <a:lstStyle/>
        <a:p>
          <a:pPr rtl="1"/>
          <a:r>
            <a:rPr lang="fa-IR" sz="1400" dirty="0" smtClean="0">
              <a:cs typeface="B Titr" panose="00000700000000000000" pitchFamily="2" charset="-78"/>
            </a:rPr>
            <a:t>۲۰) </a:t>
          </a:r>
          <a:r>
            <a:rPr lang="ar-SA" sz="1400" dirty="0" smtClean="0">
              <a:cs typeface="B Titr" panose="00000700000000000000" pitchFamily="2" charset="-78"/>
            </a:rPr>
            <a:t>نجات از بلاهای طبیعی</a:t>
          </a:r>
          <a:endParaRPr lang="fa-IR" sz="1400" dirty="0">
            <a:cs typeface="B Titr" panose="00000700000000000000" pitchFamily="2" charset="-78"/>
          </a:endParaRPr>
        </a:p>
      </dgm:t>
    </dgm:pt>
    <dgm:pt modelId="{1A4F7E17-58C4-4173-B7A5-852CBCB0EE6A}" type="parTrans" cxnId="{155AB14F-75E1-418D-AB88-229DE29B12FB}">
      <dgm:prSet/>
      <dgm:spPr/>
      <dgm:t>
        <a:bodyPr/>
        <a:lstStyle/>
        <a:p>
          <a:pPr rtl="1"/>
          <a:endParaRPr lang="fa-IR"/>
        </a:p>
      </dgm:t>
    </dgm:pt>
    <dgm:pt modelId="{DBDF2402-B055-4133-B39F-00929D17B200}" type="sibTrans" cxnId="{155AB14F-75E1-418D-AB88-229DE29B12FB}">
      <dgm:prSet/>
      <dgm:spPr/>
      <dgm:t>
        <a:bodyPr/>
        <a:lstStyle/>
        <a:p>
          <a:pPr rtl="1"/>
          <a:endParaRPr lang="fa-IR"/>
        </a:p>
      </dgm:t>
    </dgm:pt>
    <dgm:pt modelId="{3E9351D6-8AB0-421D-BE0B-26D255A5473B}" type="pres">
      <dgm:prSet presAssocID="{BBCCE7CE-BE0A-4447-B019-86FB9E70E46A}" presName="linearFlow" presStyleCnt="0">
        <dgm:presLayoutVars>
          <dgm:dir/>
          <dgm:resizeHandles val="exact"/>
        </dgm:presLayoutVars>
      </dgm:prSet>
      <dgm:spPr/>
      <dgm:t>
        <a:bodyPr/>
        <a:lstStyle/>
        <a:p>
          <a:pPr rtl="1"/>
          <a:endParaRPr lang="fa-IR"/>
        </a:p>
      </dgm:t>
    </dgm:pt>
    <dgm:pt modelId="{C6AFF9E2-C0FF-4F24-8FBC-41CDCA2FD068}" type="pres">
      <dgm:prSet presAssocID="{A4464F25-A991-4A37-B59C-FCAF3663F163}" presName="composite" presStyleCnt="0"/>
      <dgm:spPr/>
    </dgm:pt>
    <dgm:pt modelId="{02A9AF49-EC4D-4504-BFDA-90A4C1E48AE9}" type="pres">
      <dgm:prSet presAssocID="{A4464F25-A991-4A37-B59C-FCAF3663F163}"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1C5F0F95-8DCB-4796-A16B-A65EDAA6A8A3}" type="pres">
      <dgm:prSet presAssocID="{A4464F25-A991-4A37-B59C-FCAF3663F163}" presName="txShp" presStyleLbl="node1" presStyleIdx="0" presStyleCnt="5">
        <dgm:presLayoutVars>
          <dgm:bulletEnabled val="1"/>
        </dgm:presLayoutVars>
      </dgm:prSet>
      <dgm:spPr/>
      <dgm:t>
        <a:bodyPr/>
        <a:lstStyle/>
        <a:p>
          <a:pPr rtl="1"/>
          <a:endParaRPr lang="fa-IR"/>
        </a:p>
      </dgm:t>
    </dgm:pt>
    <dgm:pt modelId="{0DE1DA85-33A0-4E12-A003-A43AD4473BD8}" type="pres">
      <dgm:prSet presAssocID="{CB7E978A-350B-4F06-A15F-3DE7C8009A83}" presName="spacing" presStyleCnt="0"/>
      <dgm:spPr/>
    </dgm:pt>
    <dgm:pt modelId="{A173262C-A324-4FE1-B671-33EBD35A975C}" type="pres">
      <dgm:prSet presAssocID="{24D75857-36BF-48E1-81C1-7F6433C4610A}" presName="composite" presStyleCnt="0"/>
      <dgm:spPr/>
    </dgm:pt>
    <dgm:pt modelId="{3C38ECF3-2810-4DB9-A4AD-3C4E0DAAB05B}" type="pres">
      <dgm:prSet presAssocID="{24D75857-36BF-48E1-81C1-7F6433C4610A}"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913B4A58-0881-47E9-9810-64B0945CE7CD}" type="pres">
      <dgm:prSet presAssocID="{24D75857-36BF-48E1-81C1-7F6433C4610A}" presName="txShp" presStyleLbl="node1" presStyleIdx="1" presStyleCnt="5">
        <dgm:presLayoutVars>
          <dgm:bulletEnabled val="1"/>
        </dgm:presLayoutVars>
      </dgm:prSet>
      <dgm:spPr/>
      <dgm:t>
        <a:bodyPr/>
        <a:lstStyle/>
        <a:p>
          <a:pPr rtl="1"/>
          <a:endParaRPr lang="fa-IR"/>
        </a:p>
      </dgm:t>
    </dgm:pt>
    <dgm:pt modelId="{BEF8DF85-AA23-4CEA-9AD5-D320DEA7EA0B}" type="pres">
      <dgm:prSet presAssocID="{C755FE8F-05DF-4FAC-AB14-FC4D4180A12B}" presName="spacing" presStyleCnt="0"/>
      <dgm:spPr/>
    </dgm:pt>
    <dgm:pt modelId="{B047C579-3037-4E13-9478-33A26226988D}" type="pres">
      <dgm:prSet presAssocID="{BE65C08B-5AC1-4618-8200-D36DB889C6F9}" presName="composite" presStyleCnt="0"/>
      <dgm:spPr/>
    </dgm:pt>
    <dgm:pt modelId="{86F40FFC-5EDB-4BE4-A79A-8D3A2F8B7F59}" type="pres">
      <dgm:prSet presAssocID="{BE65C08B-5AC1-4618-8200-D36DB889C6F9}"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9000" r="-29000"/>
          </a:stretch>
        </a:blipFill>
      </dgm:spPr>
      <dgm:t>
        <a:bodyPr/>
        <a:lstStyle/>
        <a:p>
          <a:pPr rtl="1"/>
          <a:endParaRPr lang="fa-IR"/>
        </a:p>
      </dgm:t>
    </dgm:pt>
    <dgm:pt modelId="{54CBAF23-3B0D-41FB-BDA9-4DC2B1D2B08A}" type="pres">
      <dgm:prSet presAssocID="{BE65C08B-5AC1-4618-8200-D36DB889C6F9}" presName="txShp" presStyleLbl="node1" presStyleIdx="2" presStyleCnt="5">
        <dgm:presLayoutVars>
          <dgm:bulletEnabled val="1"/>
        </dgm:presLayoutVars>
      </dgm:prSet>
      <dgm:spPr/>
      <dgm:t>
        <a:bodyPr/>
        <a:lstStyle/>
        <a:p>
          <a:pPr rtl="1"/>
          <a:endParaRPr lang="fa-IR"/>
        </a:p>
      </dgm:t>
    </dgm:pt>
    <dgm:pt modelId="{5F72533C-140D-4C26-B105-9EA5801EF0E5}" type="pres">
      <dgm:prSet presAssocID="{43C6B4D0-635C-4E2B-858E-4BCBCF19CCC1}" presName="spacing" presStyleCnt="0"/>
      <dgm:spPr/>
    </dgm:pt>
    <dgm:pt modelId="{6E6B5EB9-A759-40E6-AA90-C8191916AA8D}" type="pres">
      <dgm:prSet presAssocID="{FECA0672-2E15-4B4A-8B8E-1A732A7F4A96}" presName="composite" presStyleCnt="0"/>
      <dgm:spPr/>
    </dgm:pt>
    <dgm:pt modelId="{C019DB84-54CD-45A0-BFE2-5B0B70987677}" type="pres">
      <dgm:prSet presAssocID="{FECA0672-2E15-4B4A-8B8E-1A732A7F4A96}"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dgm:spPr>
    </dgm:pt>
    <dgm:pt modelId="{4C8F6C21-947D-4939-A875-320B9C4F1600}" type="pres">
      <dgm:prSet presAssocID="{FECA0672-2E15-4B4A-8B8E-1A732A7F4A96}" presName="txShp" presStyleLbl="node1" presStyleIdx="3" presStyleCnt="5">
        <dgm:presLayoutVars>
          <dgm:bulletEnabled val="1"/>
        </dgm:presLayoutVars>
      </dgm:prSet>
      <dgm:spPr/>
      <dgm:t>
        <a:bodyPr/>
        <a:lstStyle/>
        <a:p>
          <a:pPr rtl="1"/>
          <a:endParaRPr lang="fa-IR"/>
        </a:p>
      </dgm:t>
    </dgm:pt>
    <dgm:pt modelId="{2D006232-2BA9-490E-ACD5-0A09DF77990D}" type="pres">
      <dgm:prSet presAssocID="{CDA9D0DD-7259-4852-A11A-50B64E9B8B23}" presName="spacing" presStyleCnt="0"/>
      <dgm:spPr/>
    </dgm:pt>
    <dgm:pt modelId="{36E94263-3D37-43B8-BC10-29734DB6CE88}" type="pres">
      <dgm:prSet presAssocID="{7FF384A6-66A4-49DD-A7C8-6AF16704C1D3}" presName="composite" presStyleCnt="0"/>
      <dgm:spPr/>
    </dgm:pt>
    <dgm:pt modelId="{E6ACF53F-0B4F-451D-A070-D3023E8AE4B6}" type="pres">
      <dgm:prSet presAssocID="{7FF384A6-66A4-49DD-A7C8-6AF16704C1D3}"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dgm:spPr>
      <dgm:t>
        <a:bodyPr/>
        <a:lstStyle/>
        <a:p>
          <a:pPr rtl="1"/>
          <a:endParaRPr lang="fa-IR"/>
        </a:p>
      </dgm:t>
    </dgm:pt>
    <dgm:pt modelId="{9537487E-FAAE-4A35-8287-034720CED031}" type="pres">
      <dgm:prSet presAssocID="{7FF384A6-66A4-49DD-A7C8-6AF16704C1D3}" presName="txShp" presStyleLbl="node1" presStyleIdx="4" presStyleCnt="5">
        <dgm:presLayoutVars>
          <dgm:bulletEnabled val="1"/>
        </dgm:presLayoutVars>
      </dgm:prSet>
      <dgm:spPr/>
      <dgm:t>
        <a:bodyPr/>
        <a:lstStyle/>
        <a:p>
          <a:pPr rtl="1"/>
          <a:endParaRPr lang="fa-IR"/>
        </a:p>
      </dgm:t>
    </dgm:pt>
  </dgm:ptLst>
  <dgm:cxnLst>
    <dgm:cxn modelId="{155AB14F-75E1-418D-AB88-229DE29B12FB}" srcId="{BBCCE7CE-BE0A-4447-B019-86FB9E70E46A}" destId="{7FF384A6-66A4-49DD-A7C8-6AF16704C1D3}" srcOrd="4" destOrd="0" parTransId="{1A4F7E17-58C4-4173-B7A5-852CBCB0EE6A}" sibTransId="{DBDF2402-B055-4133-B39F-00929D17B200}"/>
    <dgm:cxn modelId="{B541062B-8389-4BDA-A7AE-EA159B38C596}" srcId="{BBCCE7CE-BE0A-4447-B019-86FB9E70E46A}" destId="{A4464F25-A991-4A37-B59C-FCAF3663F163}" srcOrd="0" destOrd="0" parTransId="{57D9F687-0020-4BEE-B998-0705E82ADE13}" sibTransId="{CB7E978A-350B-4F06-A15F-3DE7C8009A83}"/>
    <dgm:cxn modelId="{2C94E792-21D5-4C12-93C9-0DD154E48FAC}" srcId="{BBCCE7CE-BE0A-4447-B019-86FB9E70E46A}" destId="{BE65C08B-5AC1-4618-8200-D36DB889C6F9}" srcOrd="2" destOrd="0" parTransId="{D2B3D8B2-42A4-4CFA-9332-6B3CA852DA6E}" sibTransId="{43C6B4D0-635C-4E2B-858E-4BCBCF19CCC1}"/>
    <dgm:cxn modelId="{86A39580-F617-41E1-AE99-E51D1BBA26FA}" type="presOf" srcId="{BBCCE7CE-BE0A-4447-B019-86FB9E70E46A}" destId="{3E9351D6-8AB0-421D-BE0B-26D255A5473B}" srcOrd="0" destOrd="0" presId="urn:microsoft.com/office/officeart/2005/8/layout/vList3"/>
    <dgm:cxn modelId="{CF394FB6-9301-489B-BBAA-7B5AB8082601}" srcId="{BBCCE7CE-BE0A-4447-B019-86FB9E70E46A}" destId="{24D75857-36BF-48E1-81C1-7F6433C4610A}" srcOrd="1" destOrd="0" parTransId="{30636E59-1811-4A00-A897-83318F0C6452}" sibTransId="{C755FE8F-05DF-4FAC-AB14-FC4D4180A12B}"/>
    <dgm:cxn modelId="{50EEEA00-E282-445C-AF7C-F5DF12F544BA}" type="presOf" srcId="{A4464F25-A991-4A37-B59C-FCAF3663F163}" destId="{1C5F0F95-8DCB-4796-A16B-A65EDAA6A8A3}" srcOrd="0" destOrd="0" presId="urn:microsoft.com/office/officeart/2005/8/layout/vList3"/>
    <dgm:cxn modelId="{CD353508-C8AC-4CD6-9DCB-C7BB52D6FAD0}" type="presOf" srcId="{7FF384A6-66A4-49DD-A7C8-6AF16704C1D3}" destId="{9537487E-FAAE-4A35-8287-034720CED031}" srcOrd="0" destOrd="0" presId="urn:microsoft.com/office/officeart/2005/8/layout/vList3"/>
    <dgm:cxn modelId="{326D7AC2-4486-4D12-9123-4E2CCCCC9A7F}" type="presOf" srcId="{24D75857-36BF-48E1-81C1-7F6433C4610A}" destId="{913B4A58-0881-47E9-9810-64B0945CE7CD}" srcOrd="0" destOrd="0" presId="urn:microsoft.com/office/officeart/2005/8/layout/vList3"/>
    <dgm:cxn modelId="{FF6F7F75-F7E7-4AFC-8AC5-19D5E8BB0619}" srcId="{BBCCE7CE-BE0A-4447-B019-86FB9E70E46A}" destId="{FECA0672-2E15-4B4A-8B8E-1A732A7F4A96}" srcOrd="3" destOrd="0" parTransId="{136889D9-C77C-4008-97C6-FD70D223A4D0}" sibTransId="{CDA9D0DD-7259-4852-A11A-50B64E9B8B23}"/>
    <dgm:cxn modelId="{AE4A3071-7571-4296-8B19-EF3587DF784D}" type="presOf" srcId="{FECA0672-2E15-4B4A-8B8E-1A732A7F4A96}" destId="{4C8F6C21-947D-4939-A875-320B9C4F1600}" srcOrd="0" destOrd="0" presId="urn:microsoft.com/office/officeart/2005/8/layout/vList3"/>
    <dgm:cxn modelId="{E79D06F1-B4EF-4D3C-B1D4-7DF3976C31DA}" type="presOf" srcId="{BE65C08B-5AC1-4618-8200-D36DB889C6F9}" destId="{54CBAF23-3B0D-41FB-BDA9-4DC2B1D2B08A}" srcOrd="0" destOrd="0" presId="urn:microsoft.com/office/officeart/2005/8/layout/vList3"/>
    <dgm:cxn modelId="{9D7B0973-DB4E-4A35-B8CA-484C610A7BDE}" type="presParOf" srcId="{3E9351D6-8AB0-421D-BE0B-26D255A5473B}" destId="{C6AFF9E2-C0FF-4F24-8FBC-41CDCA2FD068}" srcOrd="0" destOrd="0" presId="urn:microsoft.com/office/officeart/2005/8/layout/vList3"/>
    <dgm:cxn modelId="{75CD8A8F-5C90-4967-AE91-DB0D43EB9088}" type="presParOf" srcId="{C6AFF9E2-C0FF-4F24-8FBC-41CDCA2FD068}" destId="{02A9AF49-EC4D-4504-BFDA-90A4C1E48AE9}" srcOrd="0" destOrd="0" presId="urn:microsoft.com/office/officeart/2005/8/layout/vList3"/>
    <dgm:cxn modelId="{405C2B6D-C446-411D-913F-5C8E5CF90DFA}" type="presParOf" srcId="{C6AFF9E2-C0FF-4F24-8FBC-41CDCA2FD068}" destId="{1C5F0F95-8DCB-4796-A16B-A65EDAA6A8A3}" srcOrd="1" destOrd="0" presId="urn:microsoft.com/office/officeart/2005/8/layout/vList3"/>
    <dgm:cxn modelId="{6FB6AFB3-6066-4838-A1DA-79312A3759A3}" type="presParOf" srcId="{3E9351D6-8AB0-421D-BE0B-26D255A5473B}" destId="{0DE1DA85-33A0-4E12-A003-A43AD4473BD8}" srcOrd="1" destOrd="0" presId="urn:microsoft.com/office/officeart/2005/8/layout/vList3"/>
    <dgm:cxn modelId="{83D5F370-FA90-4740-9A36-79A1AD5F0B4F}" type="presParOf" srcId="{3E9351D6-8AB0-421D-BE0B-26D255A5473B}" destId="{A173262C-A324-4FE1-B671-33EBD35A975C}" srcOrd="2" destOrd="0" presId="urn:microsoft.com/office/officeart/2005/8/layout/vList3"/>
    <dgm:cxn modelId="{827952EF-A8B5-4F8D-9FCA-D79728611BA5}" type="presParOf" srcId="{A173262C-A324-4FE1-B671-33EBD35A975C}" destId="{3C38ECF3-2810-4DB9-A4AD-3C4E0DAAB05B}" srcOrd="0" destOrd="0" presId="urn:microsoft.com/office/officeart/2005/8/layout/vList3"/>
    <dgm:cxn modelId="{A49B416E-3BCB-496D-813A-50C27EA680EC}" type="presParOf" srcId="{A173262C-A324-4FE1-B671-33EBD35A975C}" destId="{913B4A58-0881-47E9-9810-64B0945CE7CD}" srcOrd="1" destOrd="0" presId="urn:microsoft.com/office/officeart/2005/8/layout/vList3"/>
    <dgm:cxn modelId="{3CAA6831-25F8-42C5-884C-17A7C7BA238E}" type="presParOf" srcId="{3E9351D6-8AB0-421D-BE0B-26D255A5473B}" destId="{BEF8DF85-AA23-4CEA-9AD5-D320DEA7EA0B}" srcOrd="3" destOrd="0" presId="urn:microsoft.com/office/officeart/2005/8/layout/vList3"/>
    <dgm:cxn modelId="{E5F14A5F-6756-4964-B4D0-98C5B6479A33}" type="presParOf" srcId="{3E9351D6-8AB0-421D-BE0B-26D255A5473B}" destId="{B047C579-3037-4E13-9478-33A26226988D}" srcOrd="4" destOrd="0" presId="urn:microsoft.com/office/officeart/2005/8/layout/vList3"/>
    <dgm:cxn modelId="{832540AF-B271-41B1-B6F0-02A64861F387}" type="presParOf" srcId="{B047C579-3037-4E13-9478-33A26226988D}" destId="{86F40FFC-5EDB-4BE4-A79A-8D3A2F8B7F59}" srcOrd="0" destOrd="0" presId="urn:microsoft.com/office/officeart/2005/8/layout/vList3"/>
    <dgm:cxn modelId="{02ABA18C-9C74-4303-874B-EB68DDD9226E}" type="presParOf" srcId="{B047C579-3037-4E13-9478-33A26226988D}" destId="{54CBAF23-3B0D-41FB-BDA9-4DC2B1D2B08A}" srcOrd="1" destOrd="0" presId="urn:microsoft.com/office/officeart/2005/8/layout/vList3"/>
    <dgm:cxn modelId="{5578CC44-34D6-45AC-9E0E-A860071DB64A}" type="presParOf" srcId="{3E9351D6-8AB0-421D-BE0B-26D255A5473B}" destId="{5F72533C-140D-4C26-B105-9EA5801EF0E5}" srcOrd="5" destOrd="0" presId="urn:microsoft.com/office/officeart/2005/8/layout/vList3"/>
    <dgm:cxn modelId="{B7376B80-5CAF-4FA0-8984-6A2192D26527}" type="presParOf" srcId="{3E9351D6-8AB0-421D-BE0B-26D255A5473B}" destId="{6E6B5EB9-A759-40E6-AA90-C8191916AA8D}" srcOrd="6" destOrd="0" presId="urn:microsoft.com/office/officeart/2005/8/layout/vList3"/>
    <dgm:cxn modelId="{04A581DA-F441-4946-A558-F9A7012331E5}" type="presParOf" srcId="{6E6B5EB9-A759-40E6-AA90-C8191916AA8D}" destId="{C019DB84-54CD-45A0-BFE2-5B0B70987677}" srcOrd="0" destOrd="0" presId="urn:microsoft.com/office/officeart/2005/8/layout/vList3"/>
    <dgm:cxn modelId="{AB496771-E90C-46D2-ACC6-D7E19186BB90}" type="presParOf" srcId="{6E6B5EB9-A759-40E6-AA90-C8191916AA8D}" destId="{4C8F6C21-947D-4939-A875-320B9C4F1600}" srcOrd="1" destOrd="0" presId="urn:microsoft.com/office/officeart/2005/8/layout/vList3"/>
    <dgm:cxn modelId="{4B98475F-4B26-41BE-9FA4-26F1F475256D}" type="presParOf" srcId="{3E9351D6-8AB0-421D-BE0B-26D255A5473B}" destId="{2D006232-2BA9-490E-ACD5-0A09DF77990D}" srcOrd="7" destOrd="0" presId="urn:microsoft.com/office/officeart/2005/8/layout/vList3"/>
    <dgm:cxn modelId="{99CD2964-C534-4257-9349-CBE7B8A71476}" type="presParOf" srcId="{3E9351D6-8AB0-421D-BE0B-26D255A5473B}" destId="{36E94263-3D37-43B8-BC10-29734DB6CE88}" srcOrd="8" destOrd="0" presId="urn:microsoft.com/office/officeart/2005/8/layout/vList3"/>
    <dgm:cxn modelId="{414F29DE-6DD9-4FEC-8F8C-0E120DB6DDD8}" type="presParOf" srcId="{36E94263-3D37-43B8-BC10-29734DB6CE88}" destId="{E6ACF53F-0B4F-451D-A070-D3023E8AE4B6}" srcOrd="0" destOrd="0" presId="urn:microsoft.com/office/officeart/2005/8/layout/vList3"/>
    <dgm:cxn modelId="{348EC342-C7F8-446E-800B-E8AA2EC5550F}" type="presParOf" srcId="{36E94263-3D37-43B8-BC10-29734DB6CE88}" destId="{9537487E-FAAE-4A35-8287-034720CED031}" srcOrd="1" destOrd="0" presId="urn:microsoft.com/office/officeart/2005/8/layout/vLis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2A558E-4874-4C95-BBAF-3DFB69B78DDD}"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9CCFD40F-2F98-4E54-A41E-3B50647C2E35}">
      <dgm:prSet/>
      <dgm:spPr/>
      <dgm:t>
        <a:bodyPr/>
        <a:lstStyle/>
        <a:p>
          <a:pPr rtl="0"/>
          <a:r>
            <a:rPr lang="ar-SA" dirty="0" smtClean="0">
              <a:cs typeface="B Titr" panose="00000700000000000000" pitchFamily="2" charset="-78"/>
            </a:rPr>
            <a:t>آثار نماز شب در دنیا</a:t>
          </a:r>
          <a:endParaRPr lang="fa-IR" dirty="0">
            <a:cs typeface="B Titr" panose="00000700000000000000" pitchFamily="2" charset="-78"/>
          </a:endParaRPr>
        </a:p>
      </dgm:t>
    </dgm:pt>
    <dgm:pt modelId="{6DBF52E3-EAA8-4C9F-A95E-F98C7B2A4B61}" type="parTrans" cxnId="{29C52E24-0B0C-4BB5-A014-749C34C74A93}">
      <dgm:prSet/>
      <dgm:spPr/>
      <dgm:t>
        <a:bodyPr/>
        <a:lstStyle/>
        <a:p>
          <a:pPr rtl="1"/>
          <a:endParaRPr lang="fa-IR"/>
        </a:p>
      </dgm:t>
    </dgm:pt>
    <dgm:pt modelId="{C61FFEF3-1BAA-4604-BE67-B552608532EF}" type="sibTrans" cxnId="{29C52E24-0B0C-4BB5-A014-749C34C74A93}">
      <dgm:prSet/>
      <dgm:spPr/>
      <dgm:t>
        <a:bodyPr/>
        <a:lstStyle/>
        <a:p>
          <a:pPr rtl="1"/>
          <a:endParaRPr lang="fa-IR"/>
        </a:p>
      </dgm:t>
    </dgm:pt>
    <dgm:pt modelId="{8E8BA44E-008F-4424-911C-1AA7482CD9D3}" type="pres">
      <dgm:prSet presAssocID="{E52A558E-4874-4C95-BBAF-3DFB69B78DDD}" presName="linearFlow" presStyleCnt="0">
        <dgm:presLayoutVars>
          <dgm:dir/>
          <dgm:resizeHandles val="exact"/>
        </dgm:presLayoutVars>
      </dgm:prSet>
      <dgm:spPr/>
      <dgm:t>
        <a:bodyPr/>
        <a:lstStyle/>
        <a:p>
          <a:pPr rtl="1"/>
          <a:endParaRPr lang="fa-IR"/>
        </a:p>
      </dgm:t>
    </dgm:pt>
    <dgm:pt modelId="{C61311A4-AC06-4FD5-8525-F0E17591172C}" type="pres">
      <dgm:prSet presAssocID="{9CCFD40F-2F98-4E54-A41E-3B50647C2E35}" presName="composite" presStyleCnt="0"/>
      <dgm:spPr/>
    </dgm:pt>
    <dgm:pt modelId="{8DDCC398-80A9-4E03-B1A5-CF99E660FF19}" type="pres">
      <dgm:prSet presAssocID="{9CCFD40F-2F98-4E54-A41E-3B50647C2E35}"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8DAEEEA0-B963-4576-912D-273395F6FF7F}" type="pres">
      <dgm:prSet presAssocID="{9CCFD40F-2F98-4E54-A41E-3B50647C2E35}" presName="txShp" presStyleLbl="node1" presStyleIdx="0" presStyleCnt="1">
        <dgm:presLayoutVars>
          <dgm:bulletEnabled val="1"/>
        </dgm:presLayoutVars>
      </dgm:prSet>
      <dgm:spPr/>
      <dgm:t>
        <a:bodyPr/>
        <a:lstStyle/>
        <a:p>
          <a:pPr rtl="1"/>
          <a:endParaRPr lang="fa-IR"/>
        </a:p>
      </dgm:t>
    </dgm:pt>
  </dgm:ptLst>
  <dgm:cxnLst>
    <dgm:cxn modelId="{2BBB58D6-A21B-4F3E-BB14-3E069021F058}" type="presOf" srcId="{E52A558E-4874-4C95-BBAF-3DFB69B78DDD}" destId="{8E8BA44E-008F-4424-911C-1AA7482CD9D3}" srcOrd="0" destOrd="0" presId="urn:microsoft.com/office/officeart/2005/8/layout/vList3"/>
    <dgm:cxn modelId="{29C52E24-0B0C-4BB5-A014-749C34C74A93}" srcId="{E52A558E-4874-4C95-BBAF-3DFB69B78DDD}" destId="{9CCFD40F-2F98-4E54-A41E-3B50647C2E35}" srcOrd="0" destOrd="0" parTransId="{6DBF52E3-EAA8-4C9F-A95E-F98C7B2A4B61}" sibTransId="{C61FFEF3-1BAA-4604-BE67-B552608532EF}"/>
    <dgm:cxn modelId="{DEBF4635-3D78-439D-B315-8551E5F9D46C}" type="presOf" srcId="{9CCFD40F-2F98-4E54-A41E-3B50647C2E35}" destId="{8DAEEEA0-B963-4576-912D-273395F6FF7F}" srcOrd="0" destOrd="0" presId="urn:microsoft.com/office/officeart/2005/8/layout/vList3"/>
    <dgm:cxn modelId="{87A94D98-6E7E-4A5A-9901-ABD63FEF358A}" type="presParOf" srcId="{8E8BA44E-008F-4424-911C-1AA7482CD9D3}" destId="{C61311A4-AC06-4FD5-8525-F0E17591172C}" srcOrd="0" destOrd="0" presId="urn:microsoft.com/office/officeart/2005/8/layout/vList3"/>
    <dgm:cxn modelId="{EA7947AE-630C-4D6A-8FAE-385918924431}" type="presParOf" srcId="{C61311A4-AC06-4FD5-8525-F0E17591172C}" destId="{8DDCC398-80A9-4E03-B1A5-CF99E660FF19}" srcOrd="0" destOrd="0" presId="urn:microsoft.com/office/officeart/2005/8/layout/vList3"/>
    <dgm:cxn modelId="{9555E2B2-0E87-4D1B-8E81-F5272695D7A3}" type="presParOf" srcId="{C61311A4-AC06-4FD5-8525-F0E17591172C}" destId="{8DAEEEA0-B963-4576-912D-273395F6FF7F}" srcOrd="1" destOrd="0" presId="urn:microsoft.com/office/officeart/2005/8/layout/vList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70105-5EDF-4994-84EB-10B68E9BC9C4}"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536218DC-3709-446C-A781-49CED35E0319}">
      <dgm:prSet/>
      <dgm:spPr/>
      <dgm:t>
        <a:bodyPr/>
        <a:lstStyle/>
        <a:p>
          <a:pPr rtl="1"/>
          <a:r>
            <a:rPr lang="ar-SA" dirty="0" smtClean="0">
              <a:cs typeface="B Titr" panose="00000700000000000000" pitchFamily="2" charset="-78"/>
            </a:rPr>
            <a:t>فضیلت نماز شب</a:t>
          </a:r>
          <a:endParaRPr lang="fa-IR" dirty="0">
            <a:cs typeface="B Titr" panose="00000700000000000000" pitchFamily="2" charset="-78"/>
          </a:endParaRPr>
        </a:p>
      </dgm:t>
    </dgm:pt>
    <dgm:pt modelId="{EEAB4B29-AD88-49DF-B742-2C9EB061E3ED}" type="parTrans" cxnId="{788ACA78-B5C5-48D5-9C01-EF1F9501D407}">
      <dgm:prSet/>
      <dgm:spPr/>
      <dgm:t>
        <a:bodyPr/>
        <a:lstStyle/>
        <a:p>
          <a:pPr rtl="1"/>
          <a:endParaRPr lang="fa-IR"/>
        </a:p>
      </dgm:t>
    </dgm:pt>
    <dgm:pt modelId="{D1344E87-E8F3-44C1-9E64-8B7FD5B0E29C}" type="sibTrans" cxnId="{788ACA78-B5C5-48D5-9C01-EF1F9501D407}">
      <dgm:prSet/>
      <dgm:spPr/>
      <dgm:t>
        <a:bodyPr/>
        <a:lstStyle/>
        <a:p>
          <a:pPr rtl="1"/>
          <a:endParaRPr lang="fa-IR"/>
        </a:p>
      </dgm:t>
    </dgm:pt>
    <dgm:pt modelId="{3777EFAE-9D56-45D9-B72E-D8B6C5CCAC3C}" type="pres">
      <dgm:prSet presAssocID="{B1270105-5EDF-4994-84EB-10B68E9BC9C4}" presName="linearFlow" presStyleCnt="0">
        <dgm:presLayoutVars>
          <dgm:dir/>
          <dgm:resizeHandles val="exact"/>
        </dgm:presLayoutVars>
      </dgm:prSet>
      <dgm:spPr/>
      <dgm:t>
        <a:bodyPr/>
        <a:lstStyle/>
        <a:p>
          <a:pPr rtl="1"/>
          <a:endParaRPr lang="fa-IR"/>
        </a:p>
      </dgm:t>
    </dgm:pt>
    <dgm:pt modelId="{A3D1C32C-531B-4BB3-9828-C4C2F4EF333B}" type="pres">
      <dgm:prSet presAssocID="{536218DC-3709-446C-A781-49CED35E0319}" presName="composite" presStyleCnt="0"/>
      <dgm:spPr/>
    </dgm:pt>
    <dgm:pt modelId="{F5DC008B-833B-4D99-967E-4EBA6CF75CBF}" type="pres">
      <dgm:prSet presAssocID="{536218DC-3709-446C-A781-49CED35E0319}"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B31C460-0699-4631-8070-1ABD3FA38AD0}" type="pres">
      <dgm:prSet presAssocID="{536218DC-3709-446C-A781-49CED35E0319}" presName="txShp" presStyleLbl="node1" presStyleIdx="0" presStyleCnt="1">
        <dgm:presLayoutVars>
          <dgm:bulletEnabled val="1"/>
        </dgm:presLayoutVars>
      </dgm:prSet>
      <dgm:spPr/>
      <dgm:t>
        <a:bodyPr/>
        <a:lstStyle/>
        <a:p>
          <a:pPr rtl="1"/>
          <a:endParaRPr lang="fa-IR"/>
        </a:p>
      </dgm:t>
    </dgm:pt>
  </dgm:ptLst>
  <dgm:cxnLst>
    <dgm:cxn modelId="{788ACA78-B5C5-48D5-9C01-EF1F9501D407}" srcId="{B1270105-5EDF-4994-84EB-10B68E9BC9C4}" destId="{536218DC-3709-446C-A781-49CED35E0319}" srcOrd="0" destOrd="0" parTransId="{EEAB4B29-AD88-49DF-B742-2C9EB061E3ED}" sibTransId="{D1344E87-E8F3-44C1-9E64-8B7FD5B0E29C}"/>
    <dgm:cxn modelId="{2F396B39-0BF9-45F2-A43D-7105465A1146}" type="presOf" srcId="{536218DC-3709-446C-A781-49CED35E0319}" destId="{EB31C460-0699-4631-8070-1ABD3FA38AD0}" srcOrd="0" destOrd="0" presId="urn:microsoft.com/office/officeart/2005/8/layout/vList3"/>
    <dgm:cxn modelId="{D9C48FC8-CA2B-4774-9557-DAE3E40ED04C}" type="presOf" srcId="{B1270105-5EDF-4994-84EB-10B68E9BC9C4}" destId="{3777EFAE-9D56-45D9-B72E-D8B6C5CCAC3C}" srcOrd="0" destOrd="0" presId="urn:microsoft.com/office/officeart/2005/8/layout/vList3"/>
    <dgm:cxn modelId="{DBDE248F-A75B-4030-ACD5-FA29CEA3EBE7}" type="presParOf" srcId="{3777EFAE-9D56-45D9-B72E-D8B6C5CCAC3C}" destId="{A3D1C32C-531B-4BB3-9828-C4C2F4EF333B}" srcOrd="0" destOrd="0" presId="urn:microsoft.com/office/officeart/2005/8/layout/vList3"/>
    <dgm:cxn modelId="{A5DCC8F4-3616-444D-9F09-5B33DAAB0F65}" type="presParOf" srcId="{A3D1C32C-531B-4BB3-9828-C4C2F4EF333B}" destId="{F5DC008B-833B-4D99-967E-4EBA6CF75CBF}" srcOrd="0" destOrd="0" presId="urn:microsoft.com/office/officeart/2005/8/layout/vList3"/>
    <dgm:cxn modelId="{5CA9F583-EC61-4F90-8B95-A7B4FE358374}" type="presParOf" srcId="{A3D1C32C-531B-4BB3-9828-C4C2F4EF333B}" destId="{EB31C460-0699-4631-8070-1ABD3FA38AD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5691C2E-2953-4987-8AED-54900AE32694}" type="doc">
      <dgm:prSet loTypeId="urn:microsoft.com/office/officeart/2005/8/layout/cycle5" loCatId="cycle" qsTypeId="urn:microsoft.com/office/officeart/2005/8/quickstyle/simple1" qsCatId="simple" csTypeId="urn:microsoft.com/office/officeart/2005/8/colors/accent1_2" csCatId="accent1" phldr="1"/>
      <dgm:spPr/>
      <dgm:t>
        <a:bodyPr/>
        <a:lstStyle/>
        <a:p>
          <a:pPr rtl="1"/>
          <a:endParaRPr lang="fa-IR"/>
        </a:p>
      </dgm:t>
    </dgm:pt>
    <dgm:pt modelId="{67BAD3D7-63B0-4A5D-96FE-228FBDDAB21F}">
      <dgm:prSet/>
      <dgm:spPr/>
      <dgm:t>
        <a:bodyPr/>
        <a:lstStyle/>
        <a:p>
          <a:pPr algn="ctr" rtl="1"/>
          <a:r>
            <a:rPr lang="fa-IR" dirty="0" smtClean="0">
              <a:cs typeface="B Titr" panose="00000700000000000000" pitchFamily="2" charset="-78"/>
            </a:rPr>
            <a:t>۱) </a:t>
          </a:r>
          <a:r>
            <a:rPr lang="ar-SA" dirty="0" smtClean="0">
              <a:cs typeface="B Titr" panose="00000700000000000000" pitchFamily="2" charset="-78"/>
            </a:rPr>
            <a:t>نورانیت قبر</a:t>
          </a:r>
          <a:endParaRPr lang="fa-IR" dirty="0" smtClean="0">
            <a:cs typeface="B Titr" panose="00000700000000000000" pitchFamily="2" charset="-78"/>
          </a:endParaRPr>
        </a:p>
      </dgm:t>
    </dgm:pt>
    <dgm:pt modelId="{DE2C7D64-0169-4614-9198-EA10F75ADCD2}" type="parTrans" cxnId="{CF83A019-BC35-4E73-A00E-120F29A930F7}">
      <dgm:prSet/>
      <dgm:spPr/>
      <dgm:t>
        <a:bodyPr/>
        <a:lstStyle/>
        <a:p>
          <a:pPr algn="r" rtl="1"/>
          <a:endParaRPr lang="fa-IR"/>
        </a:p>
      </dgm:t>
    </dgm:pt>
    <dgm:pt modelId="{472A364D-1491-4AE2-A245-B18A1F9F94F9}" type="sibTrans" cxnId="{CF83A019-BC35-4E73-A00E-120F29A930F7}">
      <dgm:prSet/>
      <dgm:spPr/>
      <dgm:t>
        <a:bodyPr/>
        <a:lstStyle/>
        <a:p>
          <a:pPr algn="r" rtl="1"/>
          <a:endParaRPr lang="fa-IR"/>
        </a:p>
      </dgm:t>
    </dgm:pt>
    <dgm:pt modelId="{2B23E570-D86A-4309-B4AC-2162ABE3370E}">
      <dgm:prSet/>
      <dgm:spPr/>
      <dgm:t>
        <a:bodyPr/>
        <a:lstStyle/>
        <a:p>
          <a:pPr algn="ctr" rtl="1"/>
          <a:r>
            <a:rPr lang="fa-IR" dirty="0" smtClean="0">
              <a:cs typeface="B Titr" panose="00000700000000000000" pitchFamily="2" charset="-78"/>
            </a:rPr>
            <a:t>۲) </a:t>
          </a:r>
          <a:r>
            <a:rPr lang="ar-SA" dirty="0" smtClean="0">
              <a:cs typeface="B Titr" panose="00000700000000000000" pitchFamily="2" charset="-78"/>
            </a:rPr>
            <a:t>مانع فشار قبر</a:t>
          </a:r>
          <a:endParaRPr lang="fa-IR" dirty="0" smtClean="0">
            <a:cs typeface="B Titr" panose="00000700000000000000" pitchFamily="2" charset="-78"/>
          </a:endParaRPr>
        </a:p>
      </dgm:t>
    </dgm:pt>
    <dgm:pt modelId="{9162CF31-2340-4AF5-B8FE-EDC48E1F4037}" type="parTrans" cxnId="{91740B9B-B7D3-4A1D-8BA3-5AA042D3FAE6}">
      <dgm:prSet/>
      <dgm:spPr/>
      <dgm:t>
        <a:bodyPr/>
        <a:lstStyle/>
        <a:p>
          <a:pPr algn="r" rtl="1"/>
          <a:endParaRPr lang="fa-IR"/>
        </a:p>
      </dgm:t>
    </dgm:pt>
    <dgm:pt modelId="{3F068413-4A71-4A79-8F6D-6D9C10805D81}" type="sibTrans" cxnId="{91740B9B-B7D3-4A1D-8BA3-5AA042D3FAE6}">
      <dgm:prSet/>
      <dgm:spPr/>
      <dgm:t>
        <a:bodyPr/>
        <a:lstStyle/>
        <a:p>
          <a:pPr algn="r" rtl="1"/>
          <a:endParaRPr lang="fa-IR"/>
        </a:p>
      </dgm:t>
    </dgm:pt>
    <dgm:pt modelId="{C23613EE-FFCF-416B-AD7D-28DCCA80BB1C}">
      <dgm:prSet/>
      <dgm:spPr/>
      <dgm:t>
        <a:bodyPr/>
        <a:lstStyle/>
        <a:p>
          <a:pPr algn="ctr" rtl="1"/>
          <a:r>
            <a:rPr lang="fa-IR" dirty="0" smtClean="0">
              <a:cs typeface="B Titr" panose="00000700000000000000" pitchFamily="2" charset="-78"/>
            </a:rPr>
            <a:t>۳) </a:t>
          </a:r>
          <a:r>
            <a:rPr lang="ar-SA" dirty="0" smtClean="0">
              <a:cs typeface="B Titr" panose="00000700000000000000" pitchFamily="2" charset="-78"/>
            </a:rPr>
            <a:t>آسایش در قیامت</a:t>
          </a:r>
          <a:endParaRPr lang="fa-IR" dirty="0" smtClean="0">
            <a:cs typeface="B Titr" panose="00000700000000000000" pitchFamily="2" charset="-78"/>
          </a:endParaRPr>
        </a:p>
      </dgm:t>
    </dgm:pt>
    <dgm:pt modelId="{3855A393-C4AA-4C84-81DA-E24CD40F66F3}" type="parTrans" cxnId="{8E21D915-07D1-419A-B45C-E7AC0EBD2888}">
      <dgm:prSet/>
      <dgm:spPr/>
      <dgm:t>
        <a:bodyPr/>
        <a:lstStyle/>
        <a:p>
          <a:pPr algn="r" rtl="1"/>
          <a:endParaRPr lang="fa-IR"/>
        </a:p>
      </dgm:t>
    </dgm:pt>
    <dgm:pt modelId="{3C21331D-697A-44D8-BACC-6A8D38E599AD}" type="sibTrans" cxnId="{8E21D915-07D1-419A-B45C-E7AC0EBD2888}">
      <dgm:prSet/>
      <dgm:spPr/>
      <dgm:t>
        <a:bodyPr/>
        <a:lstStyle/>
        <a:p>
          <a:pPr algn="r" rtl="1"/>
          <a:endParaRPr lang="fa-IR"/>
        </a:p>
      </dgm:t>
    </dgm:pt>
    <dgm:pt modelId="{5D9231AC-30F8-4607-BF3F-C3D8A53FD4BC}">
      <dgm:prSet/>
      <dgm:spPr/>
      <dgm:t>
        <a:bodyPr/>
        <a:lstStyle/>
        <a:p>
          <a:pPr algn="ctr" rtl="1"/>
          <a:r>
            <a:rPr lang="fa-IR" dirty="0" smtClean="0">
              <a:cs typeface="B Titr" panose="00000700000000000000" pitchFamily="2" charset="-78"/>
            </a:rPr>
            <a:t>۴) </a:t>
          </a:r>
          <a:r>
            <a:rPr lang="ar-SA" dirty="0" smtClean="0">
              <a:cs typeface="B Titr" panose="00000700000000000000" pitchFamily="2" charset="-78"/>
            </a:rPr>
            <a:t>نجات از عذای قبر</a:t>
          </a:r>
          <a:endParaRPr lang="fa-IR" dirty="0" smtClean="0">
            <a:cs typeface="B Titr" panose="00000700000000000000" pitchFamily="2" charset="-78"/>
          </a:endParaRPr>
        </a:p>
      </dgm:t>
    </dgm:pt>
    <dgm:pt modelId="{BCCD10FB-A651-41AB-A20F-2705CF3C8838}" type="parTrans" cxnId="{475566A6-D4AF-4A1B-A90E-730DFD5D2322}">
      <dgm:prSet/>
      <dgm:spPr/>
      <dgm:t>
        <a:bodyPr/>
        <a:lstStyle/>
        <a:p>
          <a:pPr algn="r" rtl="1"/>
          <a:endParaRPr lang="fa-IR"/>
        </a:p>
      </dgm:t>
    </dgm:pt>
    <dgm:pt modelId="{BCEAF60E-237D-41AF-A507-4229F12845E6}" type="sibTrans" cxnId="{475566A6-D4AF-4A1B-A90E-730DFD5D2322}">
      <dgm:prSet/>
      <dgm:spPr/>
      <dgm:t>
        <a:bodyPr/>
        <a:lstStyle/>
        <a:p>
          <a:pPr algn="r" rtl="1"/>
          <a:endParaRPr lang="fa-IR"/>
        </a:p>
      </dgm:t>
    </dgm:pt>
    <dgm:pt modelId="{C639A699-9C15-4D99-A6EE-986C207DA6D9}">
      <dgm:prSet/>
      <dgm:spPr/>
      <dgm:t>
        <a:bodyPr/>
        <a:lstStyle/>
        <a:p>
          <a:pPr algn="ctr" rtl="1"/>
          <a:r>
            <a:rPr lang="fa-IR" dirty="0" smtClean="0">
              <a:cs typeface="B Titr" panose="00000700000000000000" pitchFamily="2" charset="-78"/>
            </a:rPr>
            <a:t>۵) </a:t>
          </a:r>
          <a:r>
            <a:rPr lang="ar-SA" dirty="0" smtClean="0">
              <a:cs typeface="B Titr" panose="00000700000000000000" pitchFamily="2" charset="-78"/>
            </a:rPr>
            <a:t>نجات از وحشت قبر</a:t>
          </a:r>
          <a:endParaRPr lang="fa-IR" dirty="0" smtClean="0">
            <a:cs typeface="B Titr" panose="00000700000000000000" pitchFamily="2" charset="-78"/>
          </a:endParaRPr>
        </a:p>
      </dgm:t>
    </dgm:pt>
    <dgm:pt modelId="{5DA7CFDD-F56A-4151-A3BA-325DAE6DAEE0}" type="parTrans" cxnId="{D75141CA-C22F-437A-B726-CC67B2894C83}">
      <dgm:prSet/>
      <dgm:spPr/>
      <dgm:t>
        <a:bodyPr/>
        <a:lstStyle/>
        <a:p>
          <a:pPr algn="r" rtl="1"/>
          <a:endParaRPr lang="fa-IR"/>
        </a:p>
      </dgm:t>
    </dgm:pt>
    <dgm:pt modelId="{6652D174-F860-44B2-8769-3D0B6884BF46}" type="sibTrans" cxnId="{D75141CA-C22F-437A-B726-CC67B2894C83}">
      <dgm:prSet/>
      <dgm:spPr/>
      <dgm:t>
        <a:bodyPr/>
        <a:lstStyle/>
        <a:p>
          <a:pPr algn="r" rtl="1"/>
          <a:endParaRPr lang="fa-IR"/>
        </a:p>
      </dgm:t>
    </dgm:pt>
    <dgm:pt modelId="{3468F919-8DB9-4720-85EA-4E0F764540C2}">
      <dgm:prSet/>
      <dgm:spPr/>
      <dgm:t>
        <a:bodyPr/>
        <a:lstStyle/>
        <a:p>
          <a:pPr algn="ctr" rtl="1"/>
          <a:r>
            <a:rPr lang="fa-IR" dirty="0" smtClean="0">
              <a:cs typeface="B Titr" panose="00000700000000000000" pitchFamily="2" charset="-78"/>
            </a:rPr>
            <a:t>۶) </a:t>
          </a:r>
          <a:r>
            <a:rPr lang="ar-SA" dirty="0" smtClean="0">
              <a:cs typeface="B Titr" panose="00000700000000000000" pitchFamily="2" charset="-78"/>
            </a:rPr>
            <a:t>زینت ادمی در قیامت</a:t>
          </a:r>
          <a:endParaRPr lang="fa-IR" dirty="0" smtClean="0">
            <a:cs typeface="B Titr" panose="00000700000000000000" pitchFamily="2" charset="-78"/>
          </a:endParaRPr>
        </a:p>
      </dgm:t>
    </dgm:pt>
    <dgm:pt modelId="{67C3B70A-D922-4C1D-BC28-A7225CC764EA}" type="parTrans" cxnId="{2C8A2E02-AEB0-4B35-B18D-58491DE72175}">
      <dgm:prSet/>
      <dgm:spPr/>
      <dgm:t>
        <a:bodyPr/>
        <a:lstStyle/>
        <a:p>
          <a:pPr algn="r" rtl="1"/>
          <a:endParaRPr lang="fa-IR"/>
        </a:p>
      </dgm:t>
    </dgm:pt>
    <dgm:pt modelId="{9C9A764B-D231-4FB4-B8D1-94C3A859CD33}" type="sibTrans" cxnId="{2C8A2E02-AEB0-4B35-B18D-58491DE72175}">
      <dgm:prSet/>
      <dgm:spPr/>
      <dgm:t>
        <a:bodyPr/>
        <a:lstStyle/>
        <a:p>
          <a:pPr algn="r" rtl="1"/>
          <a:endParaRPr lang="fa-IR"/>
        </a:p>
      </dgm:t>
    </dgm:pt>
    <dgm:pt modelId="{BF453F45-D9BA-43DC-9E4F-5B7E28E4A47D}">
      <dgm:prSet/>
      <dgm:spPr/>
      <dgm:t>
        <a:bodyPr/>
        <a:lstStyle/>
        <a:p>
          <a:pPr algn="ctr" rtl="1"/>
          <a:r>
            <a:rPr lang="fa-IR" dirty="0" smtClean="0">
              <a:cs typeface="B Titr" panose="00000700000000000000" pitchFamily="2" charset="-78"/>
            </a:rPr>
            <a:t>۷) </a:t>
          </a:r>
          <a:r>
            <a:rPr lang="ar-SA" dirty="0" smtClean="0">
              <a:cs typeface="B Titr" panose="00000700000000000000" pitchFamily="2" charset="-78"/>
            </a:rPr>
            <a:t>سبب ورود در بهشت</a:t>
          </a:r>
          <a:endParaRPr lang="fa-IR" dirty="0" smtClean="0">
            <a:cs typeface="B Titr" panose="00000700000000000000" pitchFamily="2" charset="-78"/>
          </a:endParaRPr>
        </a:p>
      </dgm:t>
    </dgm:pt>
    <dgm:pt modelId="{07E91B80-924A-4B97-BC6C-C451555985B3}" type="parTrans" cxnId="{CDA97222-1A16-4CD4-8D0E-7209E2FBD134}">
      <dgm:prSet/>
      <dgm:spPr/>
      <dgm:t>
        <a:bodyPr/>
        <a:lstStyle/>
        <a:p>
          <a:pPr algn="r" rtl="1"/>
          <a:endParaRPr lang="fa-IR"/>
        </a:p>
      </dgm:t>
    </dgm:pt>
    <dgm:pt modelId="{277C752B-7CF2-480E-91FA-76658D091F7E}" type="sibTrans" cxnId="{CDA97222-1A16-4CD4-8D0E-7209E2FBD134}">
      <dgm:prSet/>
      <dgm:spPr/>
      <dgm:t>
        <a:bodyPr/>
        <a:lstStyle/>
        <a:p>
          <a:pPr algn="r" rtl="1"/>
          <a:endParaRPr lang="fa-IR"/>
        </a:p>
      </dgm:t>
    </dgm:pt>
    <dgm:pt modelId="{2AD37031-120F-4362-94DD-13CACA130D53}">
      <dgm:prSet/>
      <dgm:spPr/>
      <dgm:t>
        <a:bodyPr/>
        <a:lstStyle/>
        <a:p>
          <a:pPr algn="ctr" rtl="1"/>
          <a:r>
            <a:rPr lang="fa-IR" dirty="0" smtClean="0">
              <a:cs typeface="B Titr" panose="00000700000000000000" pitchFamily="2" charset="-78"/>
            </a:rPr>
            <a:t>۸) </a:t>
          </a:r>
          <a:r>
            <a:rPr lang="ar-SA" dirty="0" smtClean="0">
              <a:cs typeface="B Titr" panose="00000700000000000000" pitchFamily="2" charset="-78"/>
            </a:rPr>
            <a:t>دفع حرارت اتش قیامت</a:t>
          </a:r>
          <a:endParaRPr lang="fa-IR" dirty="0" smtClean="0">
            <a:cs typeface="B Titr" panose="00000700000000000000" pitchFamily="2" charset="-78"/>
          </a:endParaRPr>
        </a:p>
      </dgm:t>
    </dgm:pt>
    <dgm:pt modelId="{5C0FCCCE-3509-4CCB-A389-6EBB8BF060DC}" type="parTrans" cxnId="{BF1D28BE-2610-4F74-A8C6-2F2497D03C82}">
      <dgm:prSet/>
      <dgm:spPr/>
      <dgm:t>
        <a:bodyPr/>
        <a:lstStyle/>
        <a:p>
          <a:pPr algn="r" rtl="1"/>
          <a:endParaRPr lang="fa-IR"/>
        </a:p>
      </dgm:t>
    </dgm:pt>
    <dgm:pt modelId="{156912A9-F9FD-48F0-84FB-4B5D3D82A347}" type="sibTrans" cxnId="{BF1D28BE-2610-4F74-A8C6-2F2497D03C82}">
      <dgm:prSet/>
      <dgm:spPr/>
      <dgm:t>
        <a:bodyPr/>
        <a:lstStyle/>
        <a:p>
          <a:pPr algn="r" rtl="1"/>
          <a:endParaRPr lang="fa-IR"/>
        </a:p>
      </dgm:t>
    </dgm:pt>
    <dgm:pt modelId="{2AF422DC-43A1-40FF-B41C-A1789169E824}">
      <dgm:prSet/>
      <dgm:spPr/>
      <dgm:t>
        <a:bodyPr/>
        <a:lstStyle/>
        <a:p>
          <a:pPr algn="ctr" rtl="1"/>
          <a:r>
            <a:rPr lang="fa-IR" dirty="0" smtClean="0">
              <a:cs typeface="B Titr" panose="00000700000000000000" pitchFamily="2" charset="-78"/>
            </a:rPr>
            <a:t>۹) </a:t>
          </a:r>
          <a:r>
            <a:rPr lang="ar-SA" dirty="0" smtClean="0">
              <a:cs typeface="B Titr" panose="00000700000000000000" pitchFamily="2" charset="-78"/>
            </a:rPr>
            <a:t>عبور سریع از پل صراط</a:t>
          </a:r>
          <a:endParaRPr lang="fa-IR" dirty="0" smtClean="0">
            <a:cs typeface="B Titr" panose="00000700000000000000" pitchFamily="2" charset="-78"/>
          </a:endParaRPr>
        </a:p>
      </dgm:t>
    </dgm:pt>
    <dgm:pt modelId="{86397E74-4B8C-407C-BEF6-4A45C1365C25}" type="parTrans" cxnId="{ACBC075D-2F7F-40FD-A179-B9FB5BC4AA8B}">
      <dgm:prSet/>
      <dgm:spPr/>
      <dgm:t>
        <a:bodyPr/>
        <a:lstStyle/>
        <a:p>
          <a:pPr algn="r" rtl="1"/>
          <a:endParaRPr lang="fa-IR"/>
        </a:p>
      </dgm:t>
    </dgm:pt>
    <dgm:pt modelId="{F6364E77-ED86-41A1-8983-1E9224247FAD}" type="sibTrans" cxnId="{ACBC075D-2F7F-40FD-A179-B9FB5BC4AA8B}">
      <dgm:prSet/>
      <dgm:spPr/>
      <dgm:t>
        <a:bodyPr/>
        <a:lstStyle/>
        <a:p>
          <a:pPr algn="r" rtl="1"/>
          <a:endParaRPr lang="fa-IR"/>
        </a:p>
      </dgm:t>
    </dgm:pt>
    <dgm:pt modelId="{86132249-C75D-49E0-ADD1-E02B63A5D38C}">
      <dgm:prSet/>
      <dgm:spPr/>
      <dgm:t>
        <a:bodyPr/>
        <a:lstStyle/>
        <a:p>
          <a:pPr algn="ctr" rtl="1"/>
          <a:r>
            <a:rPr lang="fa-IR" dirty="0" smtClean="0">
              <a:cs typeface="B Titr" panose="00000700000000000000" pitchFamily="2" charset="-78"/>
            </a:rPr>
            <a:t>۱۰) </a:t>
          </a:r>
          <a:r>
            <a:rPr lang="ar-SA" dirty="0" smtClean="0">
              <a:cs typeface="B Titr" panose="00000700000000000000" pitchFamily="2" charset="-78"/>
            </a:rPr>
            <a:t>چراغ انسان در تاریکی قبر</a:t>
          </a:r>
          <a:endParaRPr lang="fa-IR" dirty="0" smtClean="0">
            <a:cs typeface="B Titr" panose="00000700000000000000" pitchFamily="2" charset="-78"/>
          </a:endParaRPr>
        </a:p>
      </dgm:t>
    </dgm:pt>
    <dgm:pt modelId="{403DF4B8-1FB6-4446-A4C1-E8FA8F87ECF0}" type="parTrans" cxnId="{85857DBC-EC14-4D77-9145-F99405F63E27}">
      <dgm:prSet/>
      <dgm:spPr/>
      <dgm:t>
        <a:bodyPr/>
        <a:lstStyle/>
        <a:p>
          <a:pPr algn="r" rtl="1"/>
          <a:endParaRPr lang="fa-IR"/>
        </a:p>
      </dgm:t>
    </dgm:pt>
    <dgm:pt modelId="{A715A600-58BD-4B26-8F9E-5EFBAB235528}" type="sibTrans" cxnId="{85857DBC-EC14-4D77-9145-F99405F63E27}">
      <dgm:prSet/>
      <dgm:spPr/>
      <dgm:t>
        <a:bodyPr/>
        <a:lstStyle/>
        <a:p>
          <a:pPr algn="r" rtl="1"/>
          <a:endParaRPr lang="fa-IR"/>
        </a:p>
      </dgm:t>
    </dgm:pt>
    <dgm:pt modelId="{8984C234-F190-4314-990E-23ED9066F512}">
      <dgm:prSet/>
      <dgm:spPr/>
      <dgm:t>
        <a:bodyPr/>
        <a:lstStyle/>
        <a:p>
          <a:pPr algn="ctr" rtl="1"/>
          <a:r>
            <a:rPr lang="fa-IR" dirty="0" smtClean="0">
              <a:cs typeface="B Titr" panose="00000700000000000000" pitchFamily="2" charset="-78"/>
            </a:rPr>
            <a:t>۱۱) </a:t>
          </a:r>
          <a:r>
            <a:rPr lang="ar-SA" dirty="0" smtClean="0">
              <a:cs typeface="B Titr" panose="00000700000000000000" pitchFamily="2" charset="-78"/>
            </a:rPr>
            <a:t>شفاعت نماز گزار در قیامت</a:t>
          </a:r>
          <a:endParaRPr lang="fa-IR" dirty="0" smtClean="0">
            <a:cs typeface="B Titr" panose="00000700000000000000" pitchFamily="2" charset="-78"/>
          </a:endParaRPr>
        </a:p>
      </dgm:t>
    </dgm:pt>
    <dgm:pt modelId="{8075FF0D-77D1-4EFE-8B0B-9E5C22FF42FF}" type="parTrans" cxnId="{3E395459-5324-4355-ABA6-0D1D0553D218}">
      <dgm:prSet/>
      <dgm:spPr/>
      <dgm:t>
        <a:bodyPr/>
        <a:lstStyle/>
        <a:p>
          <a:pPr algn="r" rtl="1"/>
          <a:endParaRPr lang="fa-IR"/>
        </a:p>
      </dgm:t>
    </dgm:pt>
    <dgm:pt modelId="{BAF6E43A-180A-4F9C-BD06-3913BDD81136}" type="sibTrans" cxnId="{3E395459-5324-4355-ABA6-0D1D0553D218}">
      <dgm:prSet/>
      <dgm:spPr/>
      <dgm:t>
        <a:bodyPr/>
        <a:lstStyle/>
        <a:p>
          <a:pPr algn="r" rtl="1"/>
          <a:endParaRPr lang="fa-IR"/>
        </a:p>
      </dgm:t>
    </dgm:pt>
    <dgm:pt modelId="{C7A4A0DE-5041-4FAB-8B47-D8D26339790F}">
      <dgm:prSet/>
      <dgm:spPr/>
      <dgm:t>
        <a:bodyPr/>
        <a:lstStyle/>
        <a:p>
          <a:pPr algn="ctr" rtl="1"/>
          <a:r>
            <a:rPr lang="fa-IR" dirty="0" smtClean="0">
              <a:cs typeface="B Titr" panose="00000700000000000000" pitchFamily="2" charset="-78"/>
            </a:rPr>
            <a:t>۱۲) </a:t>
          </a:r>
          <a:r>
            <a:rPr lang="ar-SA" dirty="0" smtClean="0">
              <a:cs typeface="B Titr" panose="00000700000000000000" pitchFamily="2" charset="-78"/>
            </a:rPr>
            <a:t>خروج از قبر با صورت نورانی</a:t>
          </a:r>
          <a:endParaRPr lang="fa-IR" dirty="0" smtClean="0">
            <a:cs typeface="B Titr" panose="00000700000000000000" pitchFamily="2" charset="-78"/>
          </a:endParaRPr>
        </a:p>
      </dgm:t>
    </dgm:pt>
    <dgm:pt modelId="{15BE11B3-1122-4ACB-A22E-7EF5604FF8B4}" type="parTrans" cxnId="{AE88A74A-EB84-4481-A134-2179FDF09FE1}">
      <dgm:prSet/>
      <dgm:spPr/>
      <dgm:t>
        <a:bodyPr/>
        <a:lstStyle/>
        <a:p>
          <a:pPr algn="r" rtl="1"/>
          <a:endParaRPr lang="fa-IR"/>
        </a:p>
      </dgm:t>
    </dgm:pt>
    <dgm:pt modelId="{F04785F1-CE45-41D0-BDE5-131C3014E9E4}" type="sibTrans" cxnId="{AE88A74A-EB84-4481-A134-2179FDF09FE1}">
      <dgm:prSet/>
      <dgm:spPr/>
      <dgm:t>
        <a:bodyPr/>
        <a:lstStyle/>
        <a:p>
          <a:pPr algn="r" rtl="1"/>
          <a:endParaRPr lang="fa-IR"/>
        </a:p>
      </dgm:t>
    </dgm:pt>
    <dgm:pt modelId="{3F5E86A8-0D4E-4ED8-8F03-E588E8B679F5}" type="pres">
      <dgm:prSet presAssocID="{75691C2E-2953-4987-8AED-54900AE32694}" presName="cycle" presStyleCnt="0">
        <dgm:presLayoutVars>
          <dgm:dir/>
          <dgm:resizeHandles val="exact"/>
        </dgm:presLayoutVars>
      </dgm:prSet>
      <dgm:spPr/>
      <dgm:t>
        <a:bodyPr/>
        <a:lstStyle/>
        <a:p>
          <a:pPr rtl="1"/>
          <a:endParaRPr lang="fa-IR"/>
        </a:p>
      </dgm:t>
    </dgm:pt>
    <dgm:pt modelId="{BDB9C8B1-FAAC-44C5-BFB8-8291C45B7BDB}" type="pres">
      <dgm:prSet presAssocID="{67BAD3D7-63B0-4A5D-96FE-228FBDDAB21F}" presName="node" presStyleLbl="node1" presStyleIdx="0" presStyleCnt="12" custScaleX="340076" custScaleY="232232" custRadScaleRad="156534" custRadScaleInc="577728">
        <dgm:presLayoutVars>
          <dgm:bulletEnabled val="1"/>
        </dgm:presLayoutVars>
      </dgm:prSet>
      <dgm:spPr/>
      <dgm:t>
        <a:bodyPr/>
        <a:lstStyle/>
        <a:p>
          <a:pPr rtl="1"/>
          <a:endParaRPr lang="fa-IR"/>
        </a:p>
      </dgm:t>
    </dgm:pt>
    <dgm:pt modelId="{ED67D9A0-B84A-46C5-88D5-687361E5017B}" type="pres">
      <dgm:prSet presAssocID="{67BAD3D7-63B0-4A5D-96FE-228FBDDAB21F}" presName="spNode" presStyleCnt="0"/>
      <dgm:spPr/>
    </dgm:pt>
    <dgm:pt modelId="{8996C0D8-BAD8-4452-978B-A359F563B9E2}" type="pres">
      <dgm:prSet presAssocID="{472A364D-1491-4AE2-A245-B18A1F9F94F9}" presName="sibTrans" presStyleLbl="sibTrans1D1" presStyleIdx="0" presStyleCnt="12"/>
      <dgm:spPr/>
      <dgm:t>
        <a:bodyPr/>
        <a:lstStyle/>
        <a:p>
          <a:pPr rtl="1"/>
          <a:endParaRPr lang="fa-IR"/>
        </a:p>
      </dgm:t>
    </dgm:pt>
    <dgm:pt modelId="{0B18F8BC-7400-445F-BFEB-4C656D089E51}" type="pres">
      <dgm:prSet presAssocID="{2B23E570-D86A-4309-B4AC-2162ABE3370E}" presName="node" presStyleLbl="node1" presStyleIdx="1" presStyleCnt="12" custScaleX="340076" custScaleY="231950" custRadScaleRad="82628" custRadScaleInc="-298699">
        <dgm:presLayoutVars>
          <dgm:bulletEnabled val="1"/>
        </dgm:presLayoutVars>
      </dgm:prSet>
      <dgm:spPr/>
      <dgm:t>
        <a:bodyPr/>
        <a:lstStyle/>
        <a:p>
          <a:pPr rtl="1"/>
          <a:endParaRPr lang="fa-IR"/>
        </a:p>
      </dgm:t>
    </dgm:pt>
    <dgm:pt modelId="{113FC99E-1178-492C-8F19-B0FC7E4AD914}" type="pres">
      <dgm:prSet presAssocID="{2B23E570-D86A-4309-B4AC-2162ABE3370E}" presName="spNode" presStyleCnt="0"/>
      <dgm:spPr/>
    </dgm:pt>
    <dgm:pt modelId="{51402AD3-D4E6-4568-8DAF-D20F7A7EC669}" type="pres">
      <dgm:prSet presAssocID="{3F068413-4A71-4A79-8F6D-6D9C10805D81}" presName="sibTrans" presStyleLbl="sibTrans1D1" presStyleIdx="1" presStyleCnt="12"/>
      <dgm:spPr/>
      <dgm:t>
        <a:bodyPr/>
        <a:lstStyle/>
        <a:p>
          <a:pPr rtl="1"/>
          <a:endParaRPr lang="fa-IR"/>
        </a:p>
      </dgm:t>
    </dgm:pt>
    <dgm:pt modelId="{999F15B2-2563-42F2-8075-3D2B7F432E46}" type="pres">
      <dgm:prSet presAssocID="{C23613EE-FFCF-416B-AD7D-28DCCA80BB1C}" presName="node" presStyleLbl="node1" presStyleIdx="2" presStyleCnt="12" custScaleX="340076" custScaleY="231949" custRadScaleRad="162792" custRadScaleInc="-1191392">
        <dgm:presLayoutVars>
          <dgm:bulletEnabled val="1"/>
        </dgm:presLayoutVars>
      </dgm:prSet>
      <dgm:spPr/>
      <dgm:t>
        <a:bodyPr/>
        <a:lstStyle/>
        <a:p>
          <a:pPr rtl="1"/>
          <a:endParaRPr lang="fa-IR"/>
        </a:p>
      </dgm:t>
    </dgm:pt>
    <dgm:pt modelId="{6DCBBF71-F2E8-42A0-8CE4-0DE8644C242F}" type="pres">
      <dgm:prSet presAssocID="{C23613EE-FFCF-416B-AD7D-28DCCA80BB1C}" presName="spNode" presStyleCnt="0"/>
      <dgm:spPr/>
    </dgm:pt>
    <dgm:pt modelId="{55CCD50F-67A4-4067-BEDC-42249271962F}" type="pres">
      <dgm:prSet presAssocID="{3C21331D-697A-44D8-BACC-6A8D38E599AD}" presName="sibTrans" presStyleLbl="sibTrans1D1" presStyleIdx="2" presStyleCnt="12"/>
      <dgm:spPr/>
      <dgm:t>
        <a:bodyPr/>
        <a:lstStyle/>
        <a:p>
          <a:pPr rtl="1"/>
          <a:endParaRPr lang="fa-IR"/>
        </a:p>
      </dgm:t>
    </dgm:pt>
    <dgm:pt modelId="{34FAD3D9-5A92-44E1-8082-30974640D19E}" type="pres">
      <dgm:prSet presAssocID="{5D9231AC-30F8-4607-BF3F-C3D8A53FD4BC}" presName="node" presStyleLbl="node1" presStyleIdx="3" presStyleCnt="12" custScaleX="340076" custScaleY="231950" custRadScaleRad="135175" custRadScaleInc="-119377">
        <dgm:presLayoutVars>
          <dgm:bulletEnabled val="1"/>
        </dgm:presLayoutVars>
      </dgm:prSet>
      <dgm:spPr/>
      <dgm:t>
        <a:bodyPr/>
        <a:lstStyle/>
        <a:p>
          <a:pPr rtl="1"/>
          <a:endParaRPr lang="fa-IR"/>
        </a:p>
      </dgm:t>
    </dgm:pt>
    <dgm:pt modelId="{402DFBA7-4ADE-401D-B8B8-FF9DE447B17E}" type="pres">
      <dgm:prSet presAssocID="{5D9231AC-30F8-4607-BF3F-C3D8A53FD4BC}" presName="spNode" presStyleCnt="0"/>
      <dgm:spPr/>
    </dgm:pt>
    <dgm:pt modelId="{77C0AE9B-9C7D-43C7-A873-78AD05D5F7F0}" type="pres">
      <dgm:prSet presAssocID="{BCEAF60E-237D-41AF-A507-4229F12845E6}" presName="sibTrans" presStyleLbl="sibTrans1D1" presStyleIdx="3" presStyleCnt="12"/>
      <dgm:spPr/>
      <dgm:t>
        <a:bodyPr/>
        <a:lstStyle/>
        <a:p>
          <a:pPr rtl="1"/>
          <a:endParaRPr lang="fa-IR"/>
        </a:p>
      </dgm:t>
    </dgm:pt>
    <dgm:pt modelId="{E142A4DC-05C4-490F-B2C8-F5BE517526F7}" type="pres">
      <dgm:prSet presAssocID="{C639A699-9C15-4D99-A6EE-986C207DA6D9}" presName="node" presStyleLbl="node1" presStyleIdx="4" presStyleCnt="12" custScaleX="340076" custScaleY="231950" custRadScaleRad="27952" custRadScaleInc="-1197592">
        <dgm:presLayoutVars>
          <dgm:bulletEnabled val="1"/>
        </dgm:presLayoutVars>
      </dgm:prSet>
      <dgm:spPr/>
      <dgm:t>
        <a:bodyPr/>
        <a:lstStyle/>
        <a:p>
          <a:pPr rtl="1"/>
          <a:endParaRPr lang="fa-IR"/>
        </a:p>
      </dgm:t>
    </dgm:pt>
    <dgm:pt modelId="{FCD5BE8D-AA6E-4690-BDF5-E354D1C15828}" type="pres">
      <dgm:prSet presAssocID="{C639A699-9C15-4D99-A6EE-986C207DA6D9}" presName="spNode" presStyleCnt="0"/>
      <dgm:spPr/>
    </dgm:pt>
    <dgm:pt modelId="{CA3D47E6-7B9F-4BEA-B7DA-E6EDA7027C24}" type="pres">
      <dgm:prSet presAssocID="{6652D174-F860-44B2-8769-3D0B6884BF46}" presName="sibTrans" presStyleLbl="sibTrans1D1" presStyleIdx="4" presStyleCnt="12"/>
      <dgm:spPr/>
      <dgm:t>
        <a:bodyPr/>
        <a:lstStyle/>
        <a:p>
          <a:pPr rtl="1"/>
          <a:endParaRPr lang="fa-IR"/>
        </a:p>
      </dgm:t>
    </dgm:pt>
    <dgm:pt modelId="{81C051DB-EBA1-4B3B-B741-113C2AC4D3D6}" type="pres">
      <dgm:prSet presAssocID="{3468F919-8DB9-4720-85EA-4E0F764540C2}" presName="node" presStyleLbl="node1" presStyleIdx="5" presStyleCnt="12" custScaleX="340076" custScaleY="231950" custRadScaleRad="135173" custRadScaleInc="1319342">
        <dgm:presLayoutVars>
          <dgm:bulletEnabled val="1"/>
        </dgm:presLayoutVars>
      </dgm:prSet>
      <dgm:spPr/>
      <dgm:t>
        <a:bodyPr/>
        <a:lstStyle/>
        <a:p>
          <a:pPr rtl="1"/>
          <a:endParaRPr lang="fa-IR"/>
        </a:p>
      </dgm:t>
    </dgm:pt>
    <dgm:pt modelId="{218F5EBC-EC8B-407C-A421-C2F38FA72F6F}" type="pres">
      <dgm:prSet presAssocID="{3468F919-8DB9-4720-85EA-4E0F764540C2}" presName="spNode" presStyleCnt="0"/>
      <dgm:spPr/>
    </dgm:pt>
    <dgm:pt modelId="{EFFDA00B-0938-4479-8DF3-A8E4F58773F6}" type="pres">
      <dgm:prSet presAssocID="{9C9A764B-D231-4FB4-B8D1-94C3A859CD33}" presName="sibTrans" presStyleLbl="sibTrans1D1" presStyleIdx="5" presStyleCnt="12"/>
      <dgm:spPr/>
      <dgm:t>
        <a:bodyPr/>
        <a:lstStyle/>
        <a:p>
          <a:pPr rtl="1"/>
          <a:endParaRPr lang="fa-IR"/>
        </a:p>
      </dgm:t>
    </dgm:pt>
    <dgm:pt modelId="{A793644E-20BA-43A7-A2BF-8F66C260B318}" type="pres">
      <dgm:prSet presAssocID="{BF453F45-D9BA-43DC-9E4F-5B7E28E4A47D}" presName="node" presStyleLbl="node1" presStyleIdx="6" presStyleCnt="12" custScaleX="340076" custScaleY="231950" custRadScaleRad="134803" custRadScaleInc="-788354">
        <dgm:presLayoutVars>
          <dgm:bulletEnabled val="1"/>
        </dgm:presLayoutVars>
      </dgm:prSet>
      <dgm:spPr/>
      <dgm:t>
        <a:bodyPr/>
        <a:lstStyle/>
        <a:p>
          <a:pPr rtl="1"/>
          <a:endParaRPr lang="fa-IR"/>
        </a:p>
      </dgm:t>
    </dgm:pt>
    <dgm:pt modelId="{CA3AFF06-7A87-43EE-9F63-792B81D67301}" type="pres">
      <dgm:prSet presAssocID="{BF453F45-D9BA-43DC-9E4F-5B7E28E4A47D}" presName="spNode" presStyleCnt="0"/>
      <dgm:spPr/>
    </dgm:pt>
    <dgm:pt modelId="{65F8E320-D9B9-46F8-987E-AF739368E871}" type="pres">
      <dgm:prSet presAssocID="{277C752B-7CF2-480E-91FA-76658D091F7E}" presName="sibTrans" presStyleLbl="sibTrans1D1" presStyleIdx="6" presStyleCnt="12"/>
      <dgm:spPr/>
      <dgm:t>
        <a:bodyPr/>
        <a:lstStyle/>
        <a:p>
          <a:pPr rtl="1"/>
          <a:endParaRPr lang="fa-IR"/>
        </a:p>
      </dgm:t>
    </dgm:pt>
    <dgm:pt modelId="{2CAD3B68-4000-42C9-AA59-351BDFF4B5F3}" type="pres">
      <dgm:prSet presAssocID="{2AD37031-120F-4362-94DD-13CACA130D53}" presName="node" presStyleLbl="node1" presStyleIdx="7" presStyleCnt="12" custScaleX="340076" custScaleY="231950" custRadScaleRad="26199" custRadScaleInc="-302569">
        <dgm:presLayoutVars>
          <dgm:bulletEnabled val="1"/>
        </dgm:presLayoutVars>
      </dgm:prSet>
      <dgm:spPr/>
      <dgm:t>
        <a:bodyPr/>
        <a:lstStyle/>
        <a:p>
          <a:pPr rtl="1"/>
          <a:endParaRPr lang="fa-IR"/>
        </a:p>
      </dgm:t>
    </dgm:pt>
    <dgm:pt modelId="{15713345-6C90-4A7D-87C1-ADD02228D372}" type="pres">
      <dgm:prSet presAssocID="{2AD37031-120F-4362-94DD-13CACA130D53}" presName="spNode" presStyleCnt="0"/>
      <dgm:spPr/>
    </dgm:pt>
    <dgm:pt modelId="{BABDC9FD-BFEC-43EA-AAC4-EE18089F398D}" type="pres">
      <dgm:prSet presAssocID="{156912A9-F9FD-48F0-84FB-4B5D3D82A347}" presName="sibTrans" presStyleLbl="sibTrans1D1" presStyleIdx="7" presStyleCnt="12"/>
      <dgm:spPr/>
      <dgm:t>
        <a:bodyPr/>
        <a:lstStyle/>
        <a:p>
          <a:pPr rtl="1"/>
          <a:endParaRPr lang="fa-IR"/>
        </a:p>
      </dgm:t>
    </dgm:pt>
    <dgm:pt modelId="{80385201-A0B9-426F-A992-5F6E434CA1F2}" type="pres">
      <dgm:prSet presAssocID="{2AF422DC-43A1-40FF-B41C-A1789169E824}" presName="node" presStyleLbl="node1" presStyleIdx="8" presStyleCnt="12" custScaleX="340076" custScaleY="231950" custRadScaleRad="134822" custRadScaleInc="187949">
        <dgm:presLayoutVars>
          <dgm:bulletEnabled val="1"/>
        </dgm:presLayoutVars>
      </dgm:prSet>
      <dgm:spPr/>
      <dgm:t>
        <a:bodyPr/>
        <a:lstStyle/>
        <a:p>
          <a:pPr rtl="1"/>
          <a:endParaRPr lang="fa-IR"/>
        </a:p>
      </dgm:t>
    </dgm:pt>
    <dgm:pt modelId="{B8BE5CD2-D9A8-4819-85A0-7D5009CF293B}" type="pres">
      <dgm:prSet presAssocID="{2AF422DC-43A1-40FF-B41C-A1789169E824}" presName="spNode" presStyleCnt="0"/>
      <dgm:spPr/>
    </dgm:pt>
    <dgm:pt modelId="{11544250-A344-45DC-8728-4F32BD50E831}" type="pres">
      <dgm:prSet presAssocID="{F6364E77-ED86-41A1-8983-1E9224247FAD}" presName="sibTrans" presStyleLbl="sibTrans1D1" presStyleIdx="8" presStyleCnt="12"/>
      <dgm:spPr/>
      <dgm:t>
        <a:bodyPr/>
        <a:lstStyle/>
        <a:p>
          <a:pPr rtl="1"/>
          <a:endParaRPr lang="fa-IR"/>
        </a:p>
      </dgm:t>
    </dgm:pt>
    <dgm:pt modelId="{3736F452-E957-4ACF-B8D1-6382A7AC0741}" type="pres">
      <dgm:prSet presAssocID="{86132249-C75D-49E0-ADD1-E02B63A5D38C}" presName="node" presStyleLbl="node1" presStyleIdx="9" presStyleCnt="12" custScaleX="340076" custScaleY="231950" custRadScaleRad="155296" custRadScaleInc="-1484282">
        <dgm:presLayoutVars>
          <dgm:bulletEnabled val="1"/>
        </dgm:presLayoutVars>
      </dgm:prSet>
      <dgm:spPr/>
      <dgm:t>
        <a:bodyPr/>
        <a:lstStyle/>
        <a:p>
          <a:pPr rtl="1"/>
          <a:endParaRPr lang="fa-IR"/>
        </a:p>
      </dgm:t>
    </dgm:pt>
    <dgm:pt modelId="{3D1B631B-EBB9-4E08-BB4D-66D04A845AC5}" type="pres">
      <dgm:prSet presAssocID="{86132249-C75D-49E0-ADD1-E02B63A5D38C}" presName="spNode" presStyleCnt="0"/>
      <dgm:spPr/>
    </dgm:pt>
    <dgm:pt modelId="{ED513C3E-2612-49B4-ACF4-B5D22C2F3BBB}" type="pres">
      <dgm:prSet presAssocID="{A715A600-58BD-4B26-8F9E-5EFBAB235528}" presName="sibTrans" presStyleLbl="sibTrans1D1" presStyleIdx="9" presStyleCnt="12"/>
      <dgm:spPr/>
      <dgm:t>
        <a:bodyPr/>
        <a:lstStyle/>
        <a:p>
          <a:pPr rtl="1"/>
          <a:endParaRPr lang="fa-IR"/>
        </a:p>
      </dgm:t>
    </dgm:pt>
    <dgm:pt modelId="{202EDC39-92AE-4B33-B7D3-FBF417373F49}" type="pres">
      <dgm:prSet presAssocID="{8984C234-F190-4314-990E-23ED9066F512}" presName="node" presStyleLbl="node1" presStyleIdx="10" presStyleCnt="12" custScaleX="340076" custScaleY="231950" custRadScaleRad="81308" custRadScaleInc="-1200828">
        <dgm:presLayoutVars>
          <dgm:bulletEnabled val="1"/>
        </dgm:presLayoutVars>
      </dgm:prSet>
      <dgm:spPr/>
      <dgm:t>
        <a:bodyPr/>
        <a:lstStyle/>
        <a:p>
          <a:pPr rtl="1"/>
          <a:endParaRPr lang="fa-IR"/>
        </a:p>
      </dgm:t>
    </dgm:pt>
    <dgm:pt modelId="{AAB9BC2C-3E3B-4D68-BD6A-BCE233CC9D66}" type="pres">
      <dgm:prSet presAssocID="{8984C234-F190-4314-990E-23ED9066F512}" presName="spNode" presStyleCnt="0"/>
      <dgm:spPr/>
    </dgm:pt>
    <dgm:pt modelId="{0A9548BE-CB7F-48DC-8DA0-3535FEFC8213}" type="pres">
      <dgm:prSet presAssocID="{BAF6E43A-180A-4F9C-BD06-3913BDD81136}" presName="sibTrans" presStyleLbl="sibTrans1D1" presStyleIdx="10" presStyleCnt="12"/>
      <dgm:spPr/>
      <dgm:t>
        <a:bodyPr/>
        <a:lstStyle/>
        <a:p>
          <a:pPr rtl="1"/>
          <a:endParaRPr lang="fa-IR"/>
        </a:p>
      </dgm:t>
    </dgm:pt>
    <dgm:pt modelId="{336BA328-AB50-445D-9189-7D92BDCCC0A4}" type="pres">
      <dgm:prSet presAssocID="{C7A4A0DE-5041-4FAB-8B47-D8D26339790F}" presName="node" presStyleLbl="node1" presStyleIdx="11" presStyleCnt="12" custScaleX="340076" custScaleY="231950" custRadScaleRad="161676" custRadScaleInc="-901925">
        <dgm:presLayoutVars>
          <dgm:bulletEnabled val="1"/>
        </dgm:presLayoutVars>
      </dgm:prSet>
      <dgm:spPr/>
      <dgm:t>
        <a:bodyPr/>
        <a:lstStyle/>
        <a:p>
          <a:pPr rtl="1"/>
          <a:endParaRPr lang="fa-IR"/>
        </a:p>
      </dgm:t>
    </dgm:pt>
    <dgm:pt modelId="{DA9B6509-98B5-4E30-9387-E75CCA12FBE7}" type="pres">
      <dgm:prSet presAssocID="{C7A4A0DE-5041-4FAB-8B47-D8D26339790F}" presName="spNode" presStyleCnt="0"/>
      <dgm:spPr/>
    </dgm:pt>
    <dgm:pt modelId="{18E7789C-4BAF-4AD1-94A6-EE1CA92DEED7}" type="pres">
      <dgm:prSet presAssocID="{F04785F1-CE45-41D0-BDE5-131C3014E9E4}" presName="sibTrans" presStyleLbl="sibTrans1D1" presStyleIdx="11" presStyleCnt="12"/>
      <dgm:spPr/>
      <dgm:t>
        <a:bodyPr/>
        <a:lstStyle/>
        <a:p>
          <a:pPr rtl="1"/>
          <a:endParaRPr lang="fa-IR"/>
        </a:p>
      </dgm:t>
    </dgm:pt>
  </dgm:ptLst>
  <dgm:cxnLst>
    <dgm:cxn modelId="{3E395459-5324-4355-ABA6-0D1D0553D218}" srcId="{75691C2E-2953-4987-8AED-54900AE32694}" destId="{8984C234-F190-4314-990E-23ED9066F512}" srcOrd="10" destOrd="0" parTransId="{8075FF0D-77D1-4EFE-8B0B-9E5C22FF42FF}" sibTransId="{BAF6E43A-180A-4F9C-BD06-3913BDD81136}"/>
    <dgm:cxn modelId="{BC2322FC-E719-46E2-A9DD-C52CC1DAD656}" type="presOf" srcId="{472A364D-1491-4AE2-A245-B18A1F9F94F9}" destId="{8996C0D8-BAD8-4452-978B-A359F563B9E2}" srcOrd="0" destOrd="0" presId="urn:microsoft.com/office/officeart/2005/8/layout/cycle5"/>
    <dgm:cxn modelId="{2A31BB3C-A920-4F63-9ECF-6881F9A0E950}" type="presOf" srcId="{2B23E570-D86A-4309-B4AC-2162ABE3370E}" destId="{0B18F8BC-7400-445F-BFEB-4C656D089E51}" srcOrd="0" destOrd="0" presId="urn:microsoft.com/office/officeart/2005/8/layout/cycle5"/>
    <dgm:cxn modelId="{475566A6-D4AF-4A1B-A90E-730DFD5D2322}" srcId="{75691C2E-2953-4987-8AED-54900AE32694}" destId="{5D9231AC-30F8-4607-BF3F-C3D8A53FD4BC}" srcOrd="3" destOrd="0" parTransId="{BCCD10FB-A651-41AB-A20F-2705CF3C8838}" sibTransId="{BCEAF60E-237D-41AF-A507-4229F12845E6}"/>
    <dgm:cxn modelId="{BF1D28BE-2610-4F74-A8C6-2F2497D03C82}" srcId="{75691C2E-2953-4987-8AED-54900AE32694}" destId="{2AD37031-120F-4362-94DD-13CACA130D53}" srcOrd="7" destOrd="0" parTransId="{5C0FCCCE-3509-4CCB-A389-6EBB8BF060DC}" sibTransId="{156912A9-F9FD-48F0-84FB-4B5D3D82A347}"/>
    <dgm:cxn modelId="{85857DBC-EC14-4D77-9145-F99405F63E27}" srcId="{75691C2E-2953-4987-8AED-54900AE32694}" destId="{86132249-C75D-49E0-ADD1-E02B63A5D38C}" srcOrd="9" destOrd="0" parTransId="{403DF4B8-1FB6-4446-A4C1-E8FA8F87ECF0}" sibTransId="{A715A600-58BD-4B26-8F9E-5EFBAB235528}"/>
    <dgm:cxn modelId="{D75141CA-C22F-437A-B726-CC67B2894C83}" srcId="{75691C2E-2953-4987-8AED-54900AE32694}" destId="{C639A699-9C15-4D99-A6EE-986C207DA6D9}" srcOrd="4" destOrd="0" parTransId="{5DA7CFDD-F56A-4151-A3BA-325DAE6DAEE0}" sibTransId="{6652D174-F860-44B2-8769-3D0B6884BF46}"/>
    <dgm:cxn modelId="{2C8A2E02-AEB0-4B35-B18D-58491DE72175}" srcId="{75691C2E-2953-4987-8AED-54900AE32694}" destId="{3468F919-8DB9-4720-85EA-4E0F764540C2}" srcOrd="5" destOrd="0" parTransId="{67C3B70A-D922-4C1D-BC28-A7225CC764EA}" sibTransId="{9C9A764B-D231-4FB4-B8D1-94C3A859CD33}"/>
    <dgm:cxn modelId="{6DBFFBE0-8943-404B-8C2C-E0BC5C29930F}" type="presOf" srcId="{2AF422DC-43A1-40FF-B41C-A1789169E824}" destId="{80385201-A0B9-426F-A992-5F6E434CA1F2}" srcOrd="0" destOrd="0" presId="urn:microsoft.com/office/officeart/2005/8/layout/cycle5"/>
    <dgm:cxn modelId="{30634AFD-517F-4164-A146-37B35BFC2D4A}" type="presOf" srcId="{67BAD3D7-63B0-4A5D-96FE-228FBDDAB21F}" destId="{BDB9C8B1-FAAC-44C5-BFB8-8291C45B7BDB}" srcOrd="0" destOrd="0" presId="urn:microsoft.com/office/officeart/2005/8/layout/cycle5"/>
    <dgm:cxn modelId="{0737EFCA-BDE6-4D05-8C64-9BF622538A02}" type="presOf" srcId="{156912A9-F9FD-48F0-84FB-4B5D3D82A347}" destId="{BABDC9FD-BFEC-43EA-AAC4-EE18089F398D}" srcOrd="0" destOrd="0" presId="urn:microsoft.com/office/officeart/2005/8/layout/cycle5"/>
    <dgm:cxn modelId="{29B2E8CA-2B30-4690-8ECA-9B15BC04FD10}" type="presOf" srcId="{2AD37031-120F-4362-94DD-13CACA130D53}" destId="{2CAD3B68-4000-42C9-AA59-351BDFF4B5F3}" srcOrd="0" destOrd="0" presId="urn:microsoft.com/office/officeart/2005/8/layout/cycle5"/>
    <dgm:cxn modelId="{5E6B94A9-3AC1-4845-9474-1AFAF8496A91}" type="presOf" srcId="{BF453F45-D9BA-43DC-9E4F-5B7E28E4A47D}" destId="{A793644E-20BA-43A7-A2BF-8F66C260B318}" srcOrd="0" destOrd="0" presId="urn:microsoft.com/office/officeart/2005/8/layout/cycle5"/>
    <dgm:cxn modelId="{2D17CD15-5222-4CAC-AA7A-428BE9B43051}" type="presOf" srcId="{277C752B-7CF2-480E-91FA-76658D091F7E}" destId="{65F8E320-D9B9-46F8-987E-AF739368E871}" srcOrd="0" destOrd="0" presId="urn:microsoft.com/office/officeart/2005/8/layout/cycle5"/>
    <dgm:cxn modelId="{AFA337A9-778E-423A-95AF-A34AB59EA4FD}" type="presOf" srcId="{C7A4A0DE-5041-4FAB-8B47-D8D26339790F}" destId="{336BA328-AB50-445D-9189-7D92BDCCC0A4}" srcOrd="0" destOrd="0" presId="urn:microsoft.com/office/officeart/2005/8/layout/cycle5"/>
    <dgm:cxn modelId="{D6849B27-7FBD-4E9D-9352-8CD03E3540E4}" type="presOf" srcId="{BAF6E43A-180A-4F9C-BD06-3913BDD81136}" destId="{0A9548BE-CB7F-48DC-8DA0-3535FEFC8213}" srcOrd="0" destOrd="0" presId="urn:microsoft.com/office/officeart/2005/8/layout/cycle5"/>
    <dgm:cxn modelId="{5DE93FE9-9566-4E19-B3F7-196AF46D3EE2}" type="presOf" srcId="{F6364E77-ED86-41A1-8983-1E9224247FAD}" destId="{11544250-A344-45DC-8728-4F32BD50E831}" srcOrd="0" destOrd="0" presId="urn:microsoft.com/office/officeart/2005/8/layout/cycle5"/>
    <dgm:cxn modelId="{C9F1B325-AF64-4DF6-AD2A-725EC8153A1B}" type="presOf" srcId="{C639A699-9C15-4D99-A6EE-986C207DA6D9}" destId="{E142A4DC-05C4-490F-B2C8-F5BE517526F7}" srcOrd="0" destOrd="0" presId="urn:microsoft.com/office/officeart/2005/8/layout/cycle5"/>
    <dgm:cxn modelId="{CDA97222-1A16-4CD4-8D0E-7209E2FBD134}" srcId="{75691C2E-2953-4987-8AED-54900AE32694}" destId="{BF453F45-D9BA-43DC-9E4F-5B7E28E4A47D}" srcOrd="6" destOrd="0" parTransId="{07E91B80-924A-4B97-BC6C-C451555985B3}" sibTransId="{277C752B-7CF2-480E-91FA-76658D091F7E}"/>
    <dgm:cxn modelId="{2ADD3A0B-4045-47B4-BBBA-FA445AC34776}" type="presOf" srcId="{9C9A764B-D231-4FB4-B8D1-94C3A859CD33}" destId="{EFFDA00B-0938-4479-8DF3-A8E4F58773F6}" srcOrd="0" destOrd="0" presId="urn:microsoft.com/office/officeart/2005/8/layout/cycle5"/>
    <dgm:cxn modelId="{65D113D7-E9F1-4973-B17C-54DF2E39BAFB}" type="presOf" srcId="{8984C234-F190-4314-990E-23ED9066F512}" destId="{202EDC39-92AE-4B33-B7D3-FBF417373F49}" srcOrd="0" destOrd="0" presId="urn:microsoft.com/office/officeart/2005/8/layout/cycle5"/>
    <dgm:cxn modelId="{427BBC5F-1D8D-4411-B0FC-39232FEF76F3}" type="presOf" srcId="{C23613EE-FFCF-416B-AD7D-28DCCA80BB1C}" destId="{999F15B2-2563-42F2-8075-3D2B7F432E46}" srcOrd="0" destOrd="0" presId="urn:microsoft.com/office/officeart/2005/8/layout/cycle5"/>
    <dgm:cxn modelId="{8FF6569F-5F16-47E7-A06F-4545BFA850EE}" type="presOf" srcId="{A715A600-58BD-4B26-8F9E-5EFBAB235528}" destId="{ED513C3E-2612-49B4-ACF4-B5D22C2F3BBB}" srcOrd="0" destOrd="0" presId="urn:microsoft.com/office/officeart/2005/8/layout/cycle5"/>
    <dgm:cxn modelId="{982C90EB-42D6-4DC3-80BE-6B1BEB966CEB}" type="presOf" srcId="{3C21331D-697A-44D8-BACC-6A8D38E599AD}" destId="{55CCD50F-67A4-4067-BEDC-42249271962F}" srcOrd="0" destOrd="0" presId="urn:microsoft.com/office/officeart/2005/8/layout/cycle5"/>
    <dgm:cxn modelId="{367CCD4C-61CB-4AA8-BCE9-FD629A808391}" type="presOf" srcId="{3F068413-4A71-4A79-8F6D-6D9C10805D81}" destId="{51402AD3-D4E6-4568-8DAF-D20F7A7EC669}" srcOrd="0" destOrd="0" presId="urn:microsoft.com/office/officeart/2005/8/layout/cycle5"/>
    <dgm:cxn modelId="{EECEBFB6-7919-4168-8739-479281AF4A6A}" type="presOf" srcId="{3468F919-8DB9-4720-85EA-4E0F764540C2}" destId="{81C051DB-EBA1-4B3B-B741-113C2AC4D3D6}" srcOrd="0" destOrd="0" presId="urn:microsoft.com/office/officeart/2005/8/layout/cycle5"/>
    <dgm:cxn modelId="{ACBC075D-2F7F-40FD-A179-B9FB5BC4AA8B}" srcId="{75691C2E-2953-4987-8AED-54900AE32694}" destId="{2AF422DC-43A1-40FF-B41C-A1789169E824}" srcOrd="8" destOrd="0" parTransId="{86397E74-4B8C-407C-BEF6-4A45C1365C25}" sibTransId="{F6364E77-ED86-41A1-8983-1E9224247FAD}"/>
    <dgm:cxn modelId="{8AF29EFC-24CC-48CA-8115-2764A92C730F}" type="presOf" srcId="{6652D174-F860-44B2-8769-3D0B6884BF46}" destId="{CA3D47E6-7B9F-4BEA-B7DA-E6EDA7027C24}" srcOrd="0" destOrd="0" presId="urn:microsoft.com/office/officeart/2005/8/layout/cycle5"/>
    <dgm:cxn modelId="{91740B9B-B7D3-4A1D-8BA3-5AA042D3FAE6}" srcId="{75691C2E-2953-4987-8AED-54900AE32694}" destId="{2B23E570-D86A-4309-B4AC-2162ABE3370E}" srcOrd="1" destOrd="0" parTransId="{9162CF31-2340-4AF5-B8FE-EDC48E1F4037}" sibTransId="{3F068413-4A71-4A79-8F6D-6D9C10805D81}"/>
    <dgm:cxn modelId="{B8F67257-25D1-438F-A8A0-5EC71EBE93E6}" type="presOf" srcId="{BCEAF60E-237D-41AF-A507-4229F12845E6}" destId="{77C0AE9B-9C7D-43C7-A873-78AD05D5F7F0}" srcOrd="0" destOrd="0" presId="urn:microsoft.com/office/officeart/2005/8/layout/cycle5"/>
    <dgm:cxn modelId="{59734295-B683-471A-A4AE-024073D9762C}" type="presOf" srcId="{5D9231AC-30F8-4607-BF3F-C3D8A53FD4BC}" destId="{34FAD3D9-5A92-44E1-8082-30974640D19E}" srcOrd="0" destOrd="0" presId="urn:microsoft.com/office/officeart/2005/8/layout/cycle5"/>
    <dgm:cxn modelId="{8E21D915-07D1-419A-B45C-E7AC0EBD2888}" srcId="{75691C2E-2953-4987-8AED-54900AE32694}" destId="{C23613EE-FFCF-416B-AD7D-28DCCA80BB1C}" srcOrd="2" destOrd="0" parTransId="{3855A393-C4AA-4C84-81DA-E24CD40F66F3}" sibTransId="{3C21331D-697A-44D8-BACC-6A8D38E599AD}"/>
    <dgm:cxn modelId="{CF83A019-BC35-4E73-A00E-120F29A930F7}" srcId="{75691C2E-2953-4987-8AED-54900AE32694}" destId="{67BAD3D7-63B0-4A5D-96FE-228FBDDAB21F}" srcOrd="0" destOrd="0" parTransId="{DE2C7D64-0169-4614-9198-EA10F75ADCD2}" sibTransId="{472A364D-1491-4AE2-A245-B18A1F9F94F9}"/>
    <dgm:cxn modelId="{A1C41D6F-7C16-48A6-A257-BF0B9CCC591F}" type="presOf" srcId="{75691C2E-2953-4987-8AED-54900AE32694}" destId="{3F5E86A8-0D4E-4ED8-8F03-E588E8B679F5}" srcOrd="0" destOrd="0" presId="urn:microsoft.com/office/officeart/2005/8/layout/cycle5"/>
    <dgm:cxn modelId="{14488099-DFE2-4C89-8187-99A4DE234946}" type="presOf" srcId="{86132249-C75D-49E0-ADD1-E02B63A5D38C}" destId="{3736F452-E957-4ACF-B8D1-6382A7AC0741}" srcOrd="0" destOrd="0" presId="urn:microsoft.com/office/officeart/2005/8/layout/cycle5"/>
    <dgm:cxn modelId="{FA7DB660-1C41-423D-BC26-F0F7FF2C4589}" type="presOf" srcId="{F04785F1-CE45-41D0-BDE5-131C3014E9E4}" destId="{18E7789C-4BAF-4AD1-94A6-EE1CA92DEED7}" srcOrd="0" destOrd="0" presId="urn:microsoft.com/office/officeart/2005/8/layout/cycle5"/>
    <dgm:cxn modelId="{AE88A74A-EB84-4481-A134-2179FDF09FE1}" srcId="{75691C2E-2953-4987-8AED-54900AE32694}" destId="{C7A4A0DE-5041-4FAB-8B47-D8D26339790F}" srcOrd="11" destOrd="0" parTransId="{15BE11B3-1122-4ACB-A22E-7EF5604FF8B4}" sibTransId="{F04785F1-CE45-41D0-BDE5-131C3014E9E4}"/>
    <dgm:cxn modelId="{6F4A3F5C-D9A9-492B-9D91-E4E8B713D7CF}" type="presParOf" srcId="{3F5E86A8-0D4E-4ED8-8F03-E588E8B679F5}" destId="{BDB9C8B1-FAAC-44C5-BFB8-8291C45B7BDB}" srcOrd="0" destOrd="0" presId="urn:microsoft.com/office/officeart/2005/8/layout/cycle5"/>
    <dgm:cxn modelId="{B84D71B7-ECF6-412F-AF03-6D3FBF225BB2}" type="presParOf" srcId="{3F5E86A8-0D4E-4ED8-8F03-E588E8B679F5}" destId="{ED67D9A0-B84A-46C5-88D5-687361E5017B}" srcOrd="1" destOrd="0" presId="urn:microsoft.com/office/officeart/2005/8/layout/cycle5"/>
    <dgm:cxn modelId="{146E6207-F215-4104-B4FD-C8E577172465}" type="presParOf" srcId="{3F5E86A8-0D4E-4ED8-8F03-E588E8B679F5}" destId="{8996C0D8-BAD8-4452-978B-A359F563B9E2}" srcOrd="2" destOrd="0" presId="urn:microsoft.com/office/officeart/2005/8/layout/cycle5"/>
    <dgm:cxn modelId="{310A923C-E2EB-4183-9D41-58CA08B08F8C}" type="presParOf" srcId="{3F5E86A8-0D4E-4ED8-8F03-E588E8B679F5}" destId="{0B18F8BC-7400-445F-BFEB-4C656D089E51}" srcOrd="3" destOrd="0" presId="urn:microsoft.com/office/officeart/2005/8/layout/cycle5"/>
    <dgm:cxn modelId="{213E2102-DBC1-4945-BA61-AEF596C6F4EB}" type="presParOf" srcId="{3F5E86A8-0D4E-4ED8-8F03-E588E8B679F5}" destId="{113FC99E-1178-492C-8F19-B0FC7E4AD914}" srcOrd="4" destOrd="0" presId="urn:microsoft.com/office/officeart/2005/8/layout/cycle5"/>
    <dgm:cxn modelId="{8D31399E-AB4C-4ABF-9CFB-F16DF47439C9}" type="presParOf" srcId="{3F5E86A8-0D4E-4ED8-8F03-E588E8B679F5}" destId="{51402AD3-D4E6-4568-8DAF-D20F7A7EC669}" srcOrd="5" destOrd="0" presId="urn:microsoft.com/office/officeart/2005/8/layout/cycle5"/>
    <dgm:cxn modelId="{ACD4C2AD-4198-48F6-B0DE-5756CC9906B6}" type="presParOf" srcId="{3F5E86A8-0D4E-4ED8-8F03-E588E8B679F5}" destId="{999F15B2-2563-42F2-8075-3D2B7F432E46}" srcOrd="6" destOrd="0" presId="urn:microsoft.com/office/officeart/2005/8/layout/cycle5"/>
    <dgm:cxn modelId="{F2E31272-0C79-4E35-8EDC-B1BDCF5EC5CE}" type="presParOf" srcId="{3F5E86A8-0D4E-4ED8-8F03-E588E8B679F5}" destId="{6DCBBF71-F2E8-42A0-8CE4-0DE8644C242F}" srcOrd="7" destOrd="0" presId="urn:microsoft.com/office/officeart/2005/8/layout/cycle5"/>
    <dgm:cxn modelId="{A9BE63D8-B1FF-474B-A0F4-D193C0903B3E}" type="presParOf" srcId="{3F5E86A8-0D4E-4ED8-8F03-E588E8B679F5}" destId="{55CCD50F-67A4-4067-BEDC-42249271962F}" srcOrd="8" destOrd="0" presId="urn:microsoft.com/office/officeart/2005/8/layout/cycle5"/>
    <dgm:cxn modelId="{5C5D9D61-A73E-4E8C-96F2-863B418BE760}" type="presParOf" srcId="{3F5E86A8-0D4E-4ED8-8F03-E588E8B679F5}" destId="{34FAD3D9-5A92-44E1-8082-30974640D19E}" srcOrd="9" destOrd="0" presId="urn:microsoft.com/office/officeart/2005/8/layout/cycle5"/>
    <dgm:cxn modelId="{C205A77A-D326-40F4-98DA-36422BE79BBB}" type="presParOf" srcId="{3F5E86A8-0D4E-4ED8-8F03-E588E8B679F5}" destId="{402DFBA7-4ADE-401D-B8B8-FF9DE447B17E}" srcOrd="10" destOrd="0" presId="urn:microsoft.com/office/officeart/2005/8/layout/cycle5"/>
    <dgm:cxn modelId="{B50FADFA-01F3-4ACE-8E3A-BD57C26FAFDB}" type="presParOf" srcId="{3F5E86A8-0D4E-4ED8-8F03-E588E8B679F5}" destId="{77C0AE9B-9C7D-43C7-A873-78AD05D5F7F0}" srcOrd="11" destOrd="0" presId="urn:microsoft.com/office/officeart/2005/8/layout/cycle5"/>
    <dgm:cxn modelId="{E80F6ED8-1542-4EA0-BB8D-A76188037134}" type="presParOf" srcId="{3F5E86A8-0D4E-4ED8-8F03-E588E8B679F5}" destId="{E142A4DC-05C4-490F-B2C8-F5BE517526F7}" srcOrd="12" destOrd="0" presId="urn:microsoft.com/office/officeart/2005/8/layout/cycle5"/>
    <dgm:cxn modelId="{19A230F8-6349-48D5-96A3-B73FAC83959B}" type="presParOf" srcId="{3F5E86A8-0D4E-4ED8-8F03-E588E8B679F5}" destId="{FCD5BE8D-AA6E-4690-BDF5-E354D1C15828}" srcOrd="13" destOrd="0" presId="urn:microsoft.com/office/officeart/2005/8/layout/cycle5"/>
    <dgm:cxn modelId="{90729E9F-3114-4381-9152-792DC5F05C52}" type="presParOf" srcId="{3F5E86A8-0D4E-4ED8-8F03-E588E8B679F5}" destId="{CA3D47E6-7B9F-4BEA-B7DA-E6EDA7027C24}" srcOrd="14" destOrd="0" presId="urn:microsoft.com/office/officeart/2005/8/layout/cycle5"/>
    <dgm:cxn modelId="{D8CB21B4-0409-471A-9A71-E2542E6E5AFC}" type="presParOf" srcId="{3F5E86A8-0D4E-4ED8-8F03-E588E8B679F5}" destId="{81C051DB-EBA1-4B3B-B741-113C2AC4D3D6}" srcOrd="15" destOrd="0" presId="urn:microsoft.com/office/officeart/2005/8/layout/cycle5"/>
    <dgm:cxn modelId="{98C61C85-904C-4CF3-AF91-4AE26E377F85}" type="presParOf" srcId="{3F5E86A8-0D4E-4ED8-8F03-E588E8B679F5}" destId="{218F5EBC-EC8B-407C-A421-C2F38FA72F6F}" srcOrd="16" destOrd="0" presId="urn:microsoft.com/office/officeart/2005/8/layout/cycle5"/>
    <dgm:cxn modelId="{E38BA87D-106C-4778-80B3-34DF40FC0CEC}" type="presParOf" srcId="{3F5E86A8-0D4E-4ED8-8F03-E588E8B679F5}" destId="{EFFDA00B-0938-4479-8DF3-A8E4F58773F6}" srcOrd="17" destOrd="0" presId="urn:microsoft.com/office/officeart/2005/8/layout/cycle5"/>
    <dgm:cxn modelId="{E59DAFAE-97F1-456A-84EC-73ECAF17201E}" type="presParOf" srcId="{3F5E86A8-0D4E-4ED8-8F03-E588E8B679F5}" destId="{A793644E-20BA-43A7-A2BF-8F66C260B318}" srcOrd="18" destOrd="0" presId="urn:microsoft.com/office/officeart/2005/8/layout/cycle5"/>
    <dgm:cxn modelId="{E05BB3CD-BE34-4857-AD45-9191FA268087}" type="presParOf" srcId="{3F5E86A8-0D4E-4ED8-8F03-E588E8B679F5}" destId="{CA3AFF06-7A87-43EE-9F63-792B81D67301}" srcOrd="19" destOrd="0" presId="urn:microsoft.com/office/officeart/2005/8/layout/cycle5"/>
    <dgm:cxn modelId="{1A8B1223-A018-4406-9848-D3931F675185}" type="presParOf" srcId="{3F5E86A8-0D4E-4ED8-8F03-E588E8B679F5}" destId="{65F8E320-D9B9-46F8-987E-AF739368E871}" srcOrd="20" destOrd="0" presId="urn:microsoft.com/office/officeart/2005/8/layout/cycle5"/>
    <dgm:cxn modelId="{0F8553BB-B034-4F55-B45E-4253615F0C72}" type="presParOf" srcId="{3F5E86A8-0D4E-4ED8-8F03-E588E8B679F5}" destId="{2CAD3B68-4000-42C9-AA59-351BDFF4B5F3}" srcOrd="21" destOrd="0" presId="urn:microsoft.com/office/officeart/2005/8/layout/cycle5"/>
    <dgm:cxn modelId="{BC980978-4AB9-47D7-9575-5785AF80BA32}" type="presParOf" srcId="{3F5E86A8-0D4E-4ED8-8F03-E588E8B679F5}" destId="{15713345-6C90-4A7D-87C1-ADD02228D372}" srcOrd="22" destOrd="0" presId="urn:microsoft.com/office/officeart/2005/8/layout/cycle5"/>
    <dgm:cxn modelId="{53940C73-2D93-4C32-A313-EF019792B2C9}" type="presParOf" srcId="{3F5E86A8-0D4E-4ED8-8F03-E588E8B679F5}" destId="{BABDC9FD-BFEC-43EA-AAC4-EE18089F398D}" srcOrd="23" destOrd="0" presId="urn:microsoft.com/office/officeart/2005/8/layout/cycle5"/>
    <dgm:cxn modelId="{D253E292-9E17-4D0E-A3FE-5D296962732A}" type="presParOf" srcId="{3F5E86A8-0D4E-4ED8-8F03-E588E8B679F5}" destId="{80385201-A0B9-426F-A992-5F6E434CA1F2}" srcOrd="24" destOrd="0" presId="urn:microsoft.com/office/officeart/2005/8/layout/cycle5"/>
    <dgm:cxn modelId="{69D82372-7B45-4D0C-AE58-C56648C9B6F1}" type="presParOf" srcId="{3F5E86A8-0D4E-4ED8-8F03-E588E8B679F5}" destId="{B8BE5CD2-D9A8-4819-85A0-7D5009CF293B}" srcOrd="25" destOrd="0" presId="urn:microsoft.com/office/officeart/2005/8/layout/cycle5"/>
    <dgm:cxn modelId="{426F5CE1-DF41-43A4-B49A-5FE9898E85B5}" type="presParOf" srcId="{3F5E86A8-0D4E-4ED8-8F03-E588E8B679F5}" destId="{11544250-A344-45DC-8728-4F32BD50E831}" srcOrd="26" destOrd="0" presId="urn:microsoft.com/office/officeart/2005/8/layout/cycle5"/>
    <dgm:cxn modelId="{BDCA0A6D-88D4-4A67-977F-7C91F83A7845}" type="presParOf" srcId="{3F5E86A8-0D4E-4ED8-8F03-E588E8B679F5}" destId="{3736F452-E957-4ACF-B8D1-6382A7AC0741}" srcOrd="27" destOrd="0" presId="urn:microsoft.com/office/officeart/2005/8/layout/cycle5"/>
    <dgm:cxn modelId="{6BBD5A2D-5957-4823-BBE5-1AC5E4765427}" type="presParOf" srcId="{3F5E86A8-0D4E-4ED8-8F03-E588E8B679F5}" destId="{3D1B631B-EBB9-4E08-BB4D-66D04A845AC5}" srcOrd="28" destOrd="0" presId="urn:microsoft.com/office/officeart/2005/8/layout/cycle5"/>
    <dgm:cxn modelId="{0D71205C-10E9-4B14-A008-6CBEB1F5A14F}" type="presParOf" srcId="{3F5E86A8-0D4E-4ED8-8F03-E588E8B679F5}" destId="{ED513C3E-2612-49B4-ACF4-B5D22C2F3BBB}" srcOrd="29" destOrd="0" presId="urn:microsoft.com/office/officeart/2005/8/layout/cycle5"/>
    <dgm:cxn modelId="{A7CB1B29-3F9B-4214-8108-FD5DB908C7E3}" type="presParOf" srcId="{3F5E86A8-0D4E-4ED8-8F03-E588E8B679F5}" destId="{202EDC39-92AE-4B33-B7D3-FBF417373F49}" srcOrd="30" destOrd="0" presId="urn:microsoft.com/office/officeart/2005/8/layout/cycle5"/>
    <dgm:cxn modelId="{0B8124A0-EB88-4A3D-83C2-4EA7F3167BCF}" type="presParOf" srcId="{3F5E86A8-0D4E-4ED8-8F03-E588E8B679F5}" destId="{AAB9BC2C-3E3B-4D68-BD6A-BCE233CC9D66}" srcOrd="31" destOrd="0" presId="urn:microsoft.com/office/officeart/2005/8/layout/cycle5"/>
    <dgm:cxn modelId="{4D4B023B-8B18-4C6C-9FBF-BD34BBD4B8B1}" type="presParOf" srcId="{3F5E86A8-0D4E-4ED8-8F03-E588E8B679F5}" destId="{0A9548BE-CB7F-48DC-8DA0-3535FEFC8213}" srcOrd="32" destOrd="0" presId="urn:microsoft.com/office/officeart/2005/8/layout/cycle5"/>
    <dgm:cxn modelId="{F781D0C2-9E87-42BE-B0B0-8BD3931574B1}" type="presParOf" srcId="{3F5E86A8-0D4E-4ED8-8F03-E588E8B679F5}" destId="{336BA328-AB50-445D-9189-7D92BDCCC0A4}" srcOrd="33" destOrd="0" presId="urn:microsoft.com/office/officeart/2005/8/layout/cycle5"/>
    <dgm:cxn modelId="{ED8E03AB-2A64-4FBB-8F1B-45A7FE927B29}" type="presParOf" srcId="{3F5E86A8-0D4E-4ED8-8F03-E588E8B679F5}" destId="{DA9B6509-98B5-4E30-9387-E75CCA12FBE7}" srcOrd="34" destOrd="0" presId="urn:microsoft.com/office/officeart/2005/8/layout/cycle5"/>
    <dgm:cxn modelId="{0EED5767-468D-485E-941F-F3744F9B99AC}" type="presParOf" srcId="{3F5E86A8-0D4E-4ED8-8F03-E588E8B679F5}" destId="{18E7789C-4BAF-4AD1-94A6-EE1CA92DEED7}" srcOrd="35" destOrd="0" presId="urn:microsoft.com/office/officeart/2005/8/layout/cycle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8CA558E-80D6-42CE-96D2-6E477BA4B9B8}"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DC2E1E12-79AA-43FD-A040-AB53246C5DB9}">
      <dgm:prSet/>
      <dgm:spPr/>
      <dgm:t>
        <a:bodyPr/>
        <a:lstStyle/>
        <a:p>
          <a:pPr rtl="0"/>
          <a:r>
            <a:rPr lang="ar-SA" dirty="0" smtClean="0">
              <a:cs typeface="B Titr" panose="00000700000000000000" pitchFamily="2" charset="-78"/>
            </a:rPr>
            <a:t>آثار نماز شب پس از مرگ و در</a:t>
          </a:r>
          <a:r>
            <a:rPr lang="fa-IR" dirty="0" smtClean="0">
              <a:cs typeface="B Titr" panose="00000700000000000000" pitchFamily="2" charset="-78"/>
            </a:rPr>
            <a:t>آ</a:t>
          </a:r>
          <a:r>
            <a:rPr lang="ar-SA" dirty="0" smtClean="0">
              <a:cs typeface="B Titr" panose="00000700000000000000" pitchFamily="2" charset="-78"/>
            </a:rPr>
            <a:t>خرت</a:t>
          </a:r>
          <a:endParaRPr lang="fa-IR" dirty="0">
            <a:cs typeface="B Titr" panose="00000700000000000000" pitchFamily="2" charset="-78"/>
          </a:endParaRPr>
        </a:p>
      </dgm:t>
    </dgm:pt>
    <dgm:pt modelId="{44D952D6-4064-4C11-BEEE-52E6DDD97DCC}" type="parTrans" cxnId="{AF3CE0F8-6121-4CD1-B475-2C926E3D2919}">
      <dgm:prSet/>
      <dgm:spPr/>
      <dgm:t>
        <a:bodyPr/>
        <a:lstStyle/>
        <a:p>
          <a:pPr rtl="1"/>
          <a:endParaRPr lang="fa-IR"/>
        </a:p>
      </dgm:t>
    </dgm:pt>
    <dgm:pt modelId="{F9675B05-0E8B-4D14-A913-0D4052BA7E28}" type="sibTrans" cxnId="{AF3CE0F8-6121-4CD1-B475-2C926E3D2919}">
      <dgm:prSet/>
      <dgm:spPr/>
      <dgm:t>
        <a:bodyPr/>
        <a:lstStyle/>
        <a:p>
          <a:pPr rtl="1"/>
          <a:endParaRPr lang="fa-IR"/>
        </a:p>
      </dgm:t>
    </dgm:pt>
    <dgm:pt modelId="{55F13C2F-97B1-41A5-B3EB-4C8954270876}" type="pres">
      <dgm:prSet presAssocID="{88CA558E-80D6-42CE-96D2-6E477BA4B9B8}" presName="linearFlow" presStyleCnt="0">
        <dgm:presLayoutVars>
          <dgm:dir/>
          <dgm:resizeHandles val="exact"/>
        </dgm:presLayoutVars>
      </dgm:prSet>
      <dgm:spPr/>
      <dgm:t>
        <a:bodyPr/>
        <a:lstStyle/>
        <a:p>
          <a:pPr rtl="1"/>
          <a:endParaRPr lang="fa-IR"/>
        </a:p>
      </dgm:t>
    </dgm:pt>
    <dgm:pt modelId="{135CB3C8-8D3D-46AF-A032-83921A350DF4}" type="pres">
      <dgm:prSet presAssocID="{DC2E1E12-79AA-43FD-A040-AB53246C5DB9}" presName="composite" presStyleCnt="0"/>
      <dgm:spPr/>
    </dgm:pt>
    <dgm:pt modelId="{03BCF7E7-1CA2-4437-AA07-AF38DF531B04}" type="pres">
      <dgm:prSet presAssocID="{DC2E1E12-79AA-43FD-A040-AB53246C5DB9}"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dgm:spPr>
    </dgm:pt>
    <dgm:pt modelId="{3D698C30-23E7-4C57-823E-B0E504868905}" type="pres">
      <dgm:prSet presAssocID="{DC2E1E12-79AA-43FD-A040-AB53246C5DB9}" presName="txShp" presStyleLbl="node1" presStyleIdx="0" presStyleCnt="1">
        <dgm:presLayoutVars>
          <dgm:bulletEnabled val="1"/>
        </dgm:presLayoutVars>
      </dgm:prSet>
      <dgm:spPr/>
      <dgm:t>
        <a:bodyPr/>
        <a:lstStyle/>
        <a:p>
          <a:pPr rtl="1"/>
          <a:endParaRPr lang="fa-IR"/>
        </a:p>
      </dgm:t>
    </dgm:pt>
  </dgm:ptLst>
  <dgm:cxnLst>
    <dgm:cxn modelId="{5EF73789-E0C8-4270-B81E-8C9017E3B89E}" type="presOf" srcId="{88CA558E-80D6-42CE-96D2-6E477BA4B9B8}" destId="{55F13C2F-97B1-41A5-B3EB-4C8954270876}" srcOrd="0" destOrd="0" presId="urn:microsoft.com/office/officeart/2005/8/layout/vList3"/>
    <dgm:cxn modelId="{AF3CE0F8-6121-4CD1-B475-2C926E3D2919}" srcId="{88CA558E-80D6-42CE-96D2-6E477BA4B9B8}" destId="{DC2E1E12-79AA-43FD-A040-AB53246C5DB9}" srcOrd="0" destOrd="0" parTransId="{44D952D6-4064-4C11-BEEE-52E6DDD97DCC}" sibTransId="{F9675B05-0E8B-4D14-A913-0D4052BA7E28}"/>
    <dgm:cxn modelId="{6BBEDCC1-8DE4-41A3-A317-3A67C0E37579}" type="presOf" srcId="{DC2E1E12-79AA-43FD-A040-AB53246C5DB9}" destId="{3D698C30-23E7-4C57-823E-B0E504868905}" srcOrd="0" destOrd="0" presId="urn:microsoft.com/office/officeart/2005/8/layout/vList3"/>
    <dgm:cxn modelId="{886AA119-2E59-45C4-97B4-B3EC6CCE6042}" type="presParOf" srcId="{55F13C2F-97B1-41A5-B3EB-4C8954270876}" destId="{135CB3C8-8D3D-46AF-A032-83921A350DF4}" srcOrd="0" destOrd="0" presId="urn:microsoft.com/office/officeart/2005/8/layout/vList3"/>
    <dgm:cxn modelId="{BEED4AFA-3A62-403B-AB97-271504D3B839}" type="presParOf" srcId="{135CB3C8-8D3D-46AF-A032-83921A350DF4}" destId="{03BCF7E7-1CA2-4437-AA07-AF38DF531B04}" srcOrd="0" destOrd="0" presId="urn:microsoft.com/office/officeart/2005/8/layout/vList3"/>
    <dgm:cxn modelId="{4DE8FDFD-ADB2-45C2-8EFE-24B6F24AF848}" type="presParOf" srcId="{135CB3C8-8D3D-46AF-A032-83921A350DF4}" destId="{3D698C30-23E7-4C57-823E-B0E504868905}"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19CECA6-8F52-45F2-9FC6-435997C7AABB}"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46C48DAD-B526-4EB8-8389-41D6793EAF5B}">
      <dgm:prSet/>
      <dgm:spPr/>
      <dgm:t>
        <a:bodyPr/>
        <a:lstStyle/>
        <a:p>
          <a:pPr rtl="0"/>
          <a:r>
            <a:rPr lang="ar-SA" dirty="0" smtClean="0">
              <a:cs typeface="B Titr" panose="00000700000000000000" pitchFamily="2" charset="-78"/>
            </a:rPr>
            <a:t>وقت نماز شب</a:t>
          </a:r>
          <a:endParaRPr lang="fa-IR" dirty="0">
            <a:cs typeface="B Titr" panose="00000700000000000000" pitchFamily="2" charset="-78"/>
          </a:endParaRPr>
        </a:p>
      </dgm:t>
    </dgm:pt>
    <dgm:pt modelId="{8E98443E-B81A-4E26-B88E-7FB854B768C9}" type="parTrans" cxnId="{7B38C0D3-F035-45EE-813D-B0F12B4897C5}">
      <dgm:prSet/>
      <dgm:spPr/>
      <dgm:t>
        <a:bodyPr/>
        <a:lstStyle/>
        <a:p>
          <a:pPr rtl="1"/>
          <a:endParaRPr lang="fa-IR"/>
        </a:p>
      </dgm:t>
    </dgm:pt>
    <dgm:pt modelId="{54070DBB-0022-47CA-94FF-CDE5C026F973}" type="sibTrans" cxnId="{7B38C0D3-F035-45EE-813D-B0F12B4897C5}">
      <dgm:prSet/>
      <dgm:spPr/>
      <dgm:t>
        <a:bodyPr/>
        <a:lstStyle/>
        <a:p>
          <a:pPr rtl="1"/>
          <a:endParaRPr lang="fa-IR"/>
        </a:p>
      </dgm:t>
    </dgm:pt>
    <dgm:pt modelId="{4D2179D5-7372-425C-909E-008F0447E674}" type="pres">
      <dgm:prSet presAssocID="{119CECA6-8F52-45F2-9FC6-435997C7AABB}" presName="linearFlow" presStyleCnt="0">
        <dgm:presLayoutVars>
          <dgm:dir/>
          <dgm:resizeHandles val="exact"/>
        </dgm:presLayoutVars>
      </dgm:prSet>
      <dgm:spPr/>
      <dgm:t>
        <a:bodyPr/>
        <a:lstStyle/>
        <a:p>
          <a:pPr rtl="1"/>
          <a:endParaRPr lang="fa-IR"/>
        </a:p>
      </dgm:t>
    </dgm:pt>
    <dgm:pt modelId="{E61B7EA0-C568-48C3-8EA9-B7812D1E5946}" type="pres">
      <dgm:prSet presAssocID="{46C48DAD-B526-4EB8-8389-41D6793EAF5B}" presName="composite" presStyleCnt="0"/>
      <dgm:spPr/>
    </dgm:pt>
    <dgm:pt modelId="{814C6FF1-CE4E-4AE4-B22B-55E9FC06A8B9}" type="pres">
      <dgm:prSet presAssocID="{46C48DAD-B526-4EB8-8389-41D6793EAF5B}"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6D26BCA-07A3-4D2E-93E6-24F94D3308AF}" type="pres">
      <dgm:prSet presAssocID="{46C48DAD-B526-4EB8-8389-41D6793EAF5B}" presName="txShp" presStyleLbl="node1" presStyleIdx="0" presStyleCnt="1">
        <dgm:presLayoutVars>
          <dgm:bulletEnabled val="1"/>
        </dgm:presLayoutVars>
      </dgm:prSet>
      <dgm:spPr/>
      <dgm:t>
        <a:bodyPr/>
        <a:lstStyle/>
        <a:p>
          <a:pPr rtl="1"/>
          <a:endParaRPr lang="fa-IR"/>
        </a:p>
      </dgm:t>
    </dgm:pt>
  </dgm:ptLst>
  <dgm:cxnLst>
    <dgm:cxn modelId="{13E3AA6C-8653-4F3C-8C62-AF00331AD4D2}" type="presOf" srcId="{46C48DAD-B526-4EB8-8389-41D6793EAF5B}" destId="{C6D26BCA-07A3-4D2E-93E6-24F94D3308AF}" srcOrd="0" destOrd="0" presId="urn:microsoft.com/office/officeart/2005/8/layout/vList3"/>
    <dgm:cxn modelId="{7B38C0D3-F035-45EE-813D-B0F12B4897C5}" srcId="{119CECA6-8F52-45F2-9FC6-435997C7AABB}" destId="{46C48DAD-B526-4EB8-8389-41D6793EAF5B}" srcOrd="0" destOrd="0" parTransId="{8E98443E-B81A-4E26-B88E-7FB854B768C9}" sibTransId="{54070DBB-0022-47CA-94FF-CDE5C026F973}"/>
    <dgm:cxn modelId="{925BAC19-0261-4674-A516-352BF8A83EDD}" type="presOf" srcId="{119CECA6-8F52-45F2-9FC6-435997C7AABB}" destId="{4D2179D5-7372-425C-909E-008F0447E674}" srcOrd="0" destOrd="0" presId="urn:microsoft.com/office/officeart/2005/8/layout/vList3"/>
    <dgm:cxn modelId="{B9D39687-A456-4BB1-84B2-894CC074D8E6}" type="presParOf" srcId="{4D2179D5-7372-425C-909E-008F0447E674}" destId="{E61B7EA0-C568-48C3-8EA9-B7812D1E5946}" srcOrd="0" destOrd="0" presId="urn:microsoft.com/office/officeart/2005/8/layout/vList3"/>
    <dgm:cxn modelId="{5CE8F24D-B1F4-4029-ADB9-DA29CAEAA318}" type="presParOf" srcId="{E61B7EA0-C568-48C3-8EA9-B7812D1E5946}" destId="{814C6FF1-CE4E-4AE4-B22B-55E9FC06A8B9}" srcOrd="0" destOrd="0" presId="urn:microsoft.com/office/officeart/2005/8/layout/vList3"/>
    <dgm:cxn modelId="{CA4B6B09-A4D2-4B8A-9D3F-23E1D250A364}" type="presParOf" srcId="{E61B7EA0-C568-48C3-8EA9-B7812D1E5946}" destId="{C6D26BCA-07A3-4D2E-93E6-24F94D3308A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8EA6B68-A82F-4842-9646-46E31C4B2025}"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5538035E-BFFC-4668-995B-DD122F2C013E}">
      <dgm:prSet/>
      <dgm:spPr/>
      <dgm:t>
        <a:bodyPr/>
        <a:lstStyle/>
        <a:p>
          <a:pPr algn="ctr" rtl="0"/>
          <a:r>
            <a:rPr lang="ar-SA" dirty="0" smtClean="0">
              <a:cs typeface="B Titr" panose="00000700000000000000" pitchFamily="2" charset="-78"/>
            </a:rPr>
            <a:t>موانع نماز شب</a:t>
          </a:r>
          <a:endParaRPr lang="fa-IR" dirty="0">
            <a:cs typeface="B Titr" panose="00000700000000000000" pitchFamily="2" charset="-78"/>
          </a:endParaRPr>
        </a:p>
      </dgm:t>
    </dgm:pt>
    <dgm:pt modelId="{B242A2EC-539A-42EB-9378-9B79DF4BD14D}" type="parTrans" cxnId="{876DF776-1434-4C7A-864D-067013FAE4E7}">
      <dgm:prSet/>
      <dgm:spPr/>
      <dgm:t>
        <a:bodyPr/>
        <a:lstStyle/>
        <a:p>
          <a:pPr rtl="1"/>
          <a:endParaRPr lang="fa-IR"/>
        </a:p>
      </dgm:t>
    </dgm:pt>
    <dgm:pt modelId="{62DFE82C-FFFD-4C9F-8B5E-72AB0DD7F2FA}" type="sibTrans" cxnId="{876DF776-1434-4C7A-864D-067013FAE4E7}">
      <dgm:prSet/>
      <dgm:spPr/>
      <dgm:t>
        <a:bodyPr/>
        <a:lstStyle/>
        <a:p>
          <a:pPr rtl="1"/>
          <a:endParaRPr lang="fa-IR"/>
        </a:p>
      </dgm:t>
    </dgm:pt>
    <dgm:pt modelId="{FAEFA4C9-3561-44B9-BFA5-88B83E4606D5}" type="pres">
      <dgm:prSet presAssocID="{88EA6B68-A82F-4842-9646-46E31C4B2025}" presName="linearFlow" presStyleCnt="0">
        <dgm:presLayoutVars>
          <dgm:dir/>
          <dgm:resizeHandles val="exact"/>
        </dgm:presLayoutVars>
      </dgm:prSet>
      <dgm:spPr/>
      <dgm:t>
        <a:bodyPr/>
        <a:lstStyle/>
        <a:p>
          <a:pPr rtl="1"/>
          <a:endParaRPr lang="fa-IR"/>
        </a:p>
      </dgm:t>
    </dgm:pt>
    <dgm:pt modelId="{22543FFF-B81D-4D7A-ABC8-E7F57DACBF1D}" type="pres">
      <dgm:prSet presAssocID="{5538035E-BFFC-4668-995B-DD122F2C013E}" presName="composite" presStyleCnt="0"/>
      <dgm:spPr/>
    </dgm:pt>
    <dgm:pt modelId="{48D4E54F-331D-41F8-8AE3-F3B06CD1C6D5}" type="pres">
      <dgm:prSet presAssocID="{5538035E-BFFC-4668-995B-DD122F2C013E}"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A274D7B-23F3-4713-9AF9-7085844ACB65}" type="pres">
      <dgm:prSet presAssocID="{5538035E-BFFC-4668-995B-DD122F2C013E}" presName="txShp" presStyleLbl="node1" presStyleIdx="0" presStyleCnt="1">
        <dgm:presLayoutVars>
          <dgm:bulletEnabled val="1"/>
        </dgm:presLayoutVars>
      </dgm:prSet>
      <dgm:spPr/>
      <dgm:t>
        <a:bodyPr/>
        <a:lstStyle/>
        <a:p>
          <a:pPr rtl="1"/>
          <a:endParaRPr lang="fa-IR"/>
        </a:p>
      </dgm:t>
    </dgm:pt>
  </dgm:ptLst>
  <dgm:cxnLst>
    <dgm:cxn modelId="{BF22E6BC-102B-4ACB-A94D-48649DF2CC3B}" type="presOf" srcId="{88EA6B68-A82F-4842-9646-46E31C4B2025}" destId="{FAEFA4C9-3561-44B9-BFA5-88B83E4606D5}" srcOrd="0" destOrd="0" presId="urn:microsoft.com/office/officeart/2005/8/layout/vList3"/>
    <dgm:cxn modelId="{876DF776-1434-4C7A-864D-067013FAE4E7}" srcId="{88EA6B68-A82F-4842-9646-46E31C4B2025}" destId="{5538035E-BFFC-4668-995B-DD122F2C013E}" srcOrd="0" destOrd="0" parTransId="{B242A2EC-539A-42EB-9378-9B79DF4BD14D}" sibTransId="{62DFE82C-FFFD-4C9F-8B5E-72AB0DD7F2FA}"/>
    <dgm:cxn modelId="{90370F84-FC99-4D9E-8737-A900374BA481}" type="presOf" srcId="{5538035E-BFFC-4668-995B-DD122F2C013E}" destId="{CA274D7B-23F3-4713-9AF9-7085844ACB65}" srcOrd="0" destOrd="0" presId="urn:microsoft.com/office/officeart/2005/8/layout/vList3"/>
    <dgm:cxn modelId="{582CE522-5D1F-44FD-8913-EB0879A44CDA}" type="presParOf" srcId="{FAEFA4C9-3561-44B9-BFA5-88B83E4606D5}" destId="{22543FFF-B81D-4D7A-ABC8-E7F57DACBF1D}" srcOrd="0" destOrd="0" presId="urn:microsoft.com/office/officeart/2005/8/layout/vList3"/>
    <dgm:cxn modelId="{85DA8D64-BE9E-43BF-8B66-000986EEF60D}" type="presParOf" srcId="{22543FFF-B81D-4D7A-ABC8-E7F57DACBF1D}" destId="{48D4E54F-331D-41F8-8AE3-F3B06CD1C6D5}" srcOrd="0" destOrd="0" presId="urn:microsoft.com/office/officeart/2005/8/layout/vList3"/>
    <dgm:cxn modelId="{09177D70-078A-4728-B922-30ECE3411533}" type="presParOf" srcId="{22543FFF-B81D-4D7A-ABC8-E7F57DACBF1D}" destId="{CA274D7B-23F3-4713-9AF9-7085844ACB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04761CB-E0D8-4922-837A-36B8622AB30B}"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9A04785E-6B24-49D8-AAAD-002AE5E9A9E8}">
      <dgm:prSet/>
      <dgm:spPr/>
      <dgm:t>
        <a:bodyPr/>
        <a:lstStyle/>
        <a:p>
          <a:pPr algn="just" rtl="1"/>
          <a:r>
            <a:rPr lang="ar-SA" b="1" dirty="0" smtClean="0">
              <a:effectLst>
                <a:outerShdw blurRad="38100" dist="38100" dir="2700000" algn="tl">
                  <a:srgbClr val="000000">
                    <a:alpha val="43137"/>
                  </a:srgbClr>
                </a:outerShdw>
              </a:effectLst>
              <a:cs typeface="B Zar" panose="00000400000000000000" pitchFamily="2" charset="-78"/>
            </a:rPr>
            <a:t>وقت را تلف کردن و معده را تا به حلقوم از خوردنی پر نمودن، و سپس در بستر نرم و مکان راحتی به خواب رفتن، انسان را از توفق نماز شب باز می دارد. پر خوری سبب بخار معده و سستی می شود و نتیجه ی آن خواب زیاد است که آفتهای زیادی دارد در حدیثی حضرت علی علیه السلام می فرماید: « از پرخوری دوری کنید که موجب قساوت قلب، در نماز و سبب تباهی بدن است.»</a:t>
          </a:r>
          <a:endParaRPr lang="fa-IR" b="1" dirty="0">
            <a:effectLst>
              <a:outerShdw blurRad="38100" dist="38100" dir="2700000" algn="tl">
                <a:srgbClr val="000000">
                  <a:alpha val="43137"/>
                </a:srgbClr>
              </a:outerShdw>
            </a:effectLst>
            <a:cs typeface="B Zar" panose="00000400000000000000" pitchFamily="2" charset="-78"/>
          </a:endParaRPr>
        </a:p>
      </dgm:t>
    </dgm:pt>
    <dgm:pt modelId="{E3E68C5C-B00F-492C-993D-85B5F371D862}" type="parTrans" cxnId="{532E365E-909C-4E63-BE7F-5414F3D4F86E}">
      <dgm:prSet/>
      <dgm:spPr/>
      <dgm:t>
        <a:bodyPr/>
        <a:lstStyle/>
        <a:p>
          <a:pPr rtl="1"/>
          <a:endParaRPr lang="fa-IR"/>
        </a:p>
      </dgm:t>
    </dgm:pt>
    <dgm:pt modelId="{15D8D045-72AB-4BA5-AFE5-4C5DEB8F6BFA}" type="sibTrans" cxnId="{532E365E-909C-4E63-BE7F-5414F3D4F86E}">
      <dgm:prSet/>
      <dgm:spPr/>
      <dgm:t>
        <a:bodyPr/>
        <a:lstStyle/>
        <a:p>
          <a:pPr rtl="1"/>
          <a:endParaRPr lang="fa-IR"/>
        </a:p>
      </dgm:t>
    </dgm:pt>
    <dgm:pt modelId="{BE2FAD7A-BC57-43BB-B397-43150732879D}" type="pres">
      <dgm:prSet presAssocID="{A04761CB-E0D8-4922-837A-36B8622AB30B}" presName="linear" presStyleCnt="0">
        <dgm:presLayoutVars>
          <dgm:animLvl val="lvl"/>
          <dgm:resizeHandles val="exact"/>
        </dgm:presLayoutVars>
      </dgm:prSet>
      <dgm:spPr/>
      <dgm:t>
        <a:bodyPr/>
        <a:lstStyle/>
        <a:p>
          <a:pPr rtl="1"/>
          <a:endParaRPr lang="fa-IR"/>
        </a:p>
      </dgm:t>
    </dgm:pt>
    <dgm:pt modelId="{03E70C27-A553-499E-8170-C65AB76D3851}" type="pres">
      <dgm:prSet presAssocID="{9A04785E-6B24-49D8-AAAD-002AE5E9A9E8}" presName="parentText" presStyleLbl="node1" presStyleIdx="0" presStyleCnt="1" custScaleY="98870">
        <dgm:presLayoutVars>
          <dgm:chMax val="0"/>
          <dgm:bulletEnabled val="1"/>
        </dgm:presLayoutVars>
      </dgm:prSet>
      <dgm:spPr/>
      <dgm:t>
        <a:bodyPr/>
        <a:lstStyle/>
        <a:p>
          <a:pPr rtl="1"/>
          <a:endParaRPr lang="fa-IR"/>
        </a:p>
      </dgm:t>
    </dgm:pt>
  </dgm:ptLst>
  <dgm:cxnLst>
    <dgm:cxn modelId="{0A6195D1-0C28-4055-83E0-F8487648B117}" type="presOf" srcId="{9A04785E-6B24-49D8-AAAD-002AE5E9A9E8}" destId="{03E70C27-A553-499E-8170-C65AB76D3851}" srcOrd="0" destOrd="0" presId="urn:microsoft.com/office/officeart/2005/8/layout/vList2"/>
    <dgm:cxn modelId="{532E365E-909C-4E63-BE7F-5414F3D4F86E}" srcId="{A04761CB-E0D8-4922-837A-36B8622AB30B}" destId="{9A04785E-6B24-49D8-AAAD-002AE5E9A9E8}" srcOrd="0" destOrd="0" parTransId="{E3E68C5C-B00F-492C-993D-85B5F371D862}" sibTransId="{15D8D045-72AB-4BA5-AFE5-4C5DEB8F6BFA}"/>
    <dgm:cxn modelId="{5678012C-6CEC-4E89-8B7B-8CA78BE3DF5C}" type="presOf" srcId="{A04761CB-E0D8-4922-837A-36B8622AB30B}" destId="{BE2FAD7A-BC57-43BB-B397-43150732879D}" srcOrd="0" destOrd="0" presId="urn:microsoft.com/office/officeart/2005/8/layout/vList2"/>
    <dgm:cxn modelId="{53DBCD11-5A41-4A77-84F7-8BE74FACFE8B}" type="presParOf" srcId="{BE2FAD7A-BC57-43BB-B397-43150732879D}" destId="{03E70C27-A553-499E-8170-C65AB76D385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302B372-83DF-4DC1-B7FD-130DD8322A99}" type="doc">
      <dgm:prSet loTypeId="urn:microsoft.com/office/officeart/2005/8/layout/vList2" loCatId="list" qsTypeId="urn:microsoft.com/office/officeart/2005/8/quickstyle/simple1" qsCatId="simple" csTypeId="urn:microsoft.com/office/officeart/2005/8/colors/accent1_2" csCatId="accent1"/>
      <dgm:spPr/>
      <dgm:t>
        <a:bodyPr/>
        <a:lstStyle/>
        <a:p>
          <a:pPr rtl="1"/>
          <a:endParaRPr lang="fa-IR"/>
        </a:p>
      </dgm:t>
    </dgm:pt>
    <dgm:pt modelId="{247AC92C-335B-428F-AB81-49DD4DBD8B5E}">
      <dgm:prSet/>
      <dgm:spPr/>
      <dgm:t>
        <a:bodyPr/>
        <a:lstStyle/>
        <a:p>
          <a:pPr algn="ctr" rtl="0"/>
          <a:r>
            <a:rPr lang="ar-SA" dirty="0" smtClean="0">
              <a:cs typeface="B Titr" panose="00000700000000000000" pitchFamily="2" charset="-78"/>
            </a:rPr>
            <a:t>پرخوری</a:t>
          </a:r>
          <a:endParaRPr lang="fa-IR" dirty="0">
            <a:cs typeface="B Titr" panose="00000700000000000000" pitchFamily="2" charset="-78"/>
          </a:endParaRPr>
        </a:p>
      </dgm:t>
    </dgm:pt>
    <dgm:pt modelId="{4EC5A170-6EFB-4AE2-81CD-EC59598B3B4F}" type="parTrans" cxnId="{FD341BAD-453A-40C6-AB9F-E294F9E73D4B}">
      <dgm:prSet/>
      <dgm:spPr/>
      <dgm:t>
        <a:bodyPr/>
        <a:lstStyle/>
        <a:p>
          <a:pPr rtl="1"/>
          <a:endParaRPr lang="fa-IR"/>
        </a:p>
      </dgm:t>
    </dgm:pt>
    <dgm:pt modelId="{9B8B7938-203D-44DF-9CAF-BE548500C04A}" type="sibTrans" cxnId="{FD341BAD-453A-40C6-AB9F-E294F9E73D4B}">
      <dgm:prSet/>
      <dgm:spPr/>
      <dgm:t>
        <a:bodyPr/>
        <a:lstStyle/>
        <a:p>
          <a:pPr rtl="1"/>
          <a:endParaRPr lang="fa-IR"/>
        </a:p>
      </dgm:t>
    </dgm:pt>
    <dgm:pt modelId="{CC6EB622-0745-4AE1-87F1-F8421E36FA8F}" type="pres">
      <dgm:prSet presAssocID="{1302B372-83DF-4DC1-B7FD-130DD8322A99}" presName="linear" presStyleCnt="0">
        <dgm:presLayoutVars>
          <dgm:animLvl val="lvl"/>
          <dgm:resizeHandles val="exact"/>
        </dgm:presLayoutVars>
      </dgm:prSet>
      <dgm:spPr/>
      <dgm:t>
        <a:bodyPr/>
        <a:lstStyle/>
        <a:p>
          <a:pPr rtl="1"/>
          <a:endParaRPr lang="fa-IR"/>
        </a:p>
      </dgm:t>
    </dgm:pt>
    <dgm:pt modelId="{045486F3-828B-4899-B238-DA4AE68A5FBA}" type="pres">
      <dgm:prSet presAssocID="{247AC92C-335B-428F-AB81-49DD4DBD8B5E}" presName="parentText" presStyleLbl="node1" presStyleIdx="0" presStyleCnt="1">
        <dgm:presLayoutVars>
          <dgm:chMax val="0"/>
          <dgm:bulletEnabled val="1"/>
        </dgm:presLayoutVars>
      </dgm:prSet>
      <dgm:spPr/>
      <dgm:t>
        <a:bodyPr/>
        <a:lstStyle/>
        <a:p>
          <a:pPr rtl="1"/>
          <a:endParaRPr lang="fa-IR"/>
        </a:p>
      </dgm:t>
    </dgm:pt>
  </dgm:ptLst>
  <dgm:cxnLst>
    <dgm:cxn modelId="{AEA8250E-50EE-4043-8394-4F3521559980}" type="presOf" srcId="{1302B372-83DF-4DC1-B7FD-130DD8322A99}" destId="{CC6EB622-0745-4AE1-87F1-F8421E36FA8F}" srcOrd="0" destOrd="0" presId="urn:microsoft.com/office/officeart/2005/8/layout/vList2"/>
    <dgm:cxn modelId="{FD341BAD-453A-40C6-AB9F-E294F9E73D4B}" srcId="{1302B372-83DF-4DC1-B7FD-130DD8322A99}" destId="{247AC92C-335B-428F-AB81-49DD4DBD8B5E}" srcOrd="0" destOrd="0" parTransId="{4EC5A170-6EFB-4AE2-81CD-EC59598B3B4F}" sibTransId="{9B8B7938-203D-44DF-9CAF-BE548500C04A}"/>
    <dgm:cxn modelId="{808C0A45-15F3-4A84-89F7-19D41E37112F}" type="presOf" srcId="{247AC92C-335B-428F-AB81-49DD4DBD8B5E}" destId="{045486F3-828B-4899-B238-DA4AE68A5FBA}" srcOrd="0" destOrd="0" presId="urn:microsoft.com/office/officeart/2005/8/layout/vList2"/>
    <dgm:cxn modelId="{62DE655B-159D-44E7-8973-F370BF540849}" type="presParOf" srcId="{CC6EB622-0745-4AE1-87F1-F8421E36FA8F}" destId="{045486F3-828B-4899-B238-DA4AE68A5FB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AC3EFA5-D52A-41EB-BAA3-7555AAF14BB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D8741260-F46D-42B4-AB66-21880BEED372}">
      <dgm:prSet custT="1"/>
      <dgm:spPr/>
      <dgm:t>
        <a:bodyPr/>
        <a:lstStyle/>
        <a:p>
          <a:pPr algn="just" rtl="1"/>
          <a:r>
            <a:rPr lang="ar-SA" sz="1600" b="1" dirty="0" smtClean="0">
              <a:effectLst>
                <a:outerShdw blurRad="38100" dist="38100" dir="2700000" algn="tl">
                  <a:srgbClr val="000000">
                    <a:alpha val="43137"/>
                  </a:srgbClr>
                </a:outerShdw>
              </a:effectLst>
              <a:cs typeface="B Zar" panose="00000400000000000000" pitchFamily="2" charset="-78"/>
            </a:rPr>
            <a:t>گاه می شود که انسان خود را برای بیدار شدن مهیا می کند و از آنچه باعث خواب می شود، پرهیز می کند و به آنچه که در اخبار برای بیدار شدن رسیده، متوسل می شود، ولی باز هم خواب می ماند، که این لطفی از جانب خداوند متعال نسبت به بنده در سیاست امر او می باشد؛ چرا که این امر، بدین خاطر است که وی را از عجب محافظت کند: یا این که به خاطر تأسّف شدید او برای از دست رفتن تهجّد و نماز شب، اجر بیشتری به او عنایت فرماید: ولی آنچه که از اخبار استفاده می شود، این امر خیلی اندک و یک دو شب نخواهد بود.</a:t>
          </a:r>
          <a:endParaRPr lang="fa-IR" sz="1600" b="1" dirty="0">
            <a:effectLst>
              <a:outerShdw blurRad="38100" dist="38100" dir="2700000" algn="tl">
                <a:srgbClr val="000000">
                  <a:alpha val="43137"/>
                </a:srgbClr>
              </a:outerShdw>
            </a:effectLst>
            <a:cs typeface="B Zar" panose="00000400000000000000" pitchFamily="2" charset="-78"/>
          </a:endParaRPr>
        </a:p>
      </dgm:t>
    </dgm:pt>
    <dgm:pt modelId="{D1E56594-7BBF-4C9D-B0F3-9919860F7EBE}" type="parTrans" cxnId="{E6E2CE2F-B6E3-4CD7-AE10-F38FF28BCB08}">
      <dgm:prSet/>
      <dgm:spPr/>
      <dgm:t>
        <a:bodyPr/>
        <a:lstStyle/>
        <a:p>
          <a:pPr rtl="1"/>
          <a:endParaRPr lang="fa-IR"/>
        </a:p>
      </dgm:t>
    </dgm:pt>
    <dgm:pt modelId="{08096872-A17E-4756-BF8B-CA8C3D391AED}" type="sibTrans" cxnId="{E6E2CE2F-B6E3-4CD7-AE10-F38FF28BCB08}">
      <dgm:prSet/>
      <dgm:spPr/>
      <dgm:t>
        <a:bodyPr/>
        <a:lstStyle/>
        <a:p>
          <a:pPr rtl="1"/>
          <a:endParaRPr lang="fa-IR"/>
        </a:p>
      </dgm:t>
    </dgm:pt>
    <dgm:pt modelId="{AAB86B55-D0A0-49F1-8366-9E04B8985B3A}" type="pres">
      <dgm:prSet presAssocID="{BAC3EFA5-D52A-41EB-BAA3-7555AAF14BBD}" presName="linear" presStyleCnt="0">
        <dgm:presLayoutVars>
          <dgm:animLvl val="lvl"/>
          <dgm:resizeHandles val="exact"/>
        </dgm:presLayoutVars>
      </dgm:prSet>
      <dgm:spPr/>
      <dgm:t>
        <a:bodyPr/>
        <a:lstStyle/>
        <a:p>
          <a:pPr rtl="1"/>
          <a:endParaRPr lang="fa-IR"/>
        </a:p>
      </dgm:t>
    </dgm:pt>
    <dgm:pt modelId="{50E6ADC7-0C6C-4444-B14D-0CF99B9D08FE}" type="pres">
      <dgm:prSet presAssocID="{D8741260-F46D-42B4-AB66-21880BEED372}" presName="parentText" presStyleLbl="node1" presStyleIdx="0" presStyleCnt="1" custScaleY="857788" custLinFactNeighborX="-670" custLinFactNeighborY="-205">
        <dgm:presLayoutVars>
          <dgm:chMax val="0"/>
          <dgm:bulletEnabled val="1"/>
        </dgm:presLayoutVars>
      </dgm:prSet>
      <dgm:spPr/>
      <dgm:t>
        <a:bodyPr/>
        <a:lstStyle/>
        <a:p>
          <a:pPr rtl="1"/>
          <a:endParaRPr lang="fa-IR"/>
        </a:p>
      </dgm:t>
    </dgm:pt>
  </dgm:ptLst>
  <dgm:cxnLst>
    <dgm:cxn modelId="{F7216FE0-0E12-4E54-8974-05652BD76823}" type="presOf" srcId="{BAC3EFA5-D52A-41EB-BAA3-7555AAF14BBD}" destId="{AAB86B55-D0A0-49F1-8366-9E04B8985B3A}" srcOrd="0" destOrd="0" presId="urn:microsoft.com/office/officeart/2005/8/layout/vList2"/>
    <dgm:cxn modelId="{15DD4A85-933C-4CB2-A7CC-6DF9D10A2B66}" type="presOf" srcId="{D8741260-F46D-42B4-AB66-21880BEED372}" destId="{50E6ADC7-0C6C-4444-B14D-0CF99B9D08FE}" srcOrd="0" destOrd="0" presId="urn:microsoft.com/office/officeart/2005/8/layout/vList2"/>
    <dgm:cxn modelId="{E6E2CE2F-B6E3-4CD7-AE10-F38FF28BCB08}" srcId="{BAC3EFA5-D52A-41EB-BAA3-7555AAF14BBD}" destId="{D8741260-F46D-42B4-AB66-21880BEED372}" srcOrd="0" destOrd="0" parTransId="{D1E56594-7BBF-4C9D-B0F3-9919860F7EBE}" sibTransId="{08096872-A17E-4756-BF8B-CA8C3D391AED}"/>
    <dgm:cxn modelId="{FEA4E435-BB69-4B77-8FCF-EEDA5CF56F65}" type="presParOf" srcId="{AAB86B55-D0A0-49F1-8366-9E04B8985B3A}" destId="{50E6ADC7-0C6C-4444-B14D-0CF99B9D08FE}"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9F64311-AEB5-4D54-81FA-53F792A43998}"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A43D1761-E65C-4BE5-AFC9-32217E1F7177}">
      <dgm:prSet/>
      <dgm:spPr/>
      <dgm:t>
        <a:bodyPr/>
        <a:lstStyle/>
        <a:p>
          <a:pPr algn="ctr" rtl="0"/>
          <a:r>
            <a:rPr lang="ar-SA" dirty="0" smtClean="0">
              <a:cs typeface="B Titr" panose="00000700000000000000" pitchFamily="2" charset="-78"/>
            </a:rPr>
            <a:t>عجب</a:t>
          </a:r>
          <a:endParaRPr lang="fa-IR" dirty="0">
            <a:cs typeface="B Titr" panose="00000700000000000000" pitchFamily="2" charset="-78"/>
          </a:endParaRPr>
        </a:p>
      </dgm:t>
    </dgm:pt>
    <dgm:pt modelId="{2E979918-EFC3-40F7-8719-4A4DAB2D4AE7}" type="parTrans" cxnId="{BA68D4DC-D9D7-4BC9-8FD5-2A11A65CF568}">
      <dgm:prSet/>
      <dgm:spPr/>
      <dgm:t>
        <a:bodyPr/>
        <a:lstStyle/>
        <a:p>
          <a:pPr rtl="1"/>
          <a:endParaRPr lang="fa-IR"/>
        </a:p>
      </dgm:t>
    </dgm:pt>
    <dgm:pt modelId="{2FB0ECCE-0CA6-4638-B4DF-83565F90A0B1}" type="sibTrans" cxnId="{BA68D4DC-D9D7-4BC9-8FD5-2A11A65CF568}">
      <dgm:prSet/>
      <dgm:spPr/>
      <dgm:t>
        <a:bodyPr/>
        <a:lstStyle/>
        <a:p>
          <a:pPr rtl="1"/>
          <a:endParaRPr lang="fa-IR"/>
        </a:p>
      </dgm:t>
    </dgm:pt>
    <dgm:pt modelId="{65F14540-CC8D-4F21-B537-7BA98FABC561}" type="pres">
      <dgm:prSet presAssocID="{A9F64311-AEB5-4D54-81FA-53F792A43998}" presName="linear" presStyleCnt="0">
        <dgm:presLayoutVars>
          <dgm:animLvl val="lvl"/>
          <dgm:resizeHandles val="exact"/>
        </dgm:presLayoutVars>
      </dgm:prSet>
      <dgm:spPr/>
      <dgm:t>
        <a:bodyPr/>
        <a:lstStyle/>
        <a:p>
          <a:pPr rtl="1"/>
          <a:endParaRPr lang="fa-IR"/>
        </a:p>
      </dgm:t>
    </dgm:pt>
    <dgm:pt modelId="{DC3211BA-1A16-457C-BA20-F75006010F1C}" type="pres">
      <dgm:prSet presAssocID="{A43D1761-E65C-4BE5-AFC9-32217E1F7177}" presName="parentText" presStyleLbl="node1" presStyleIdx="0" presStyleCnt="1" custScaleY="108291">
        <dgm:presLayoutVars>
          <dgm:chMax val="0"/>
          <dgm:bulletEnabled val="1"/>
        </dgm:presLayoutVars>
      </dgm:prSet>
      <dgm:spPr/>
      <dgm:t>
        <a:bodyPr/>
        <a:lstStyle/>
        <a:p>
          <a:pPr rtl="1"/>
          <a:endParaRPr lang="fa-IR"/>
        </a:p>
      </dgm:t>
    </dgm:pt>
  </dgm:ptLst>
  <dgm:cxnLst>
    <dgm:cxn modelId="{2950BAAF-6AEC-4BDF-8210-128C7F870594}" type="presOf" srcId="{A43D1761-E65C-4BE5-AFC9-32217E1F7177}" destId="{DC3211BA-1A16-457C-BA20-F75006010F1C}" srcOrd="0" destOrd="0" presId="urn:microsoft.com/office/officeart/2005/8/layout/vList2"/>
    <dgm:cxn modelId="{13526EA9-6DE8-48F5-AF76-7926B73E1C8C}" type="presOf" srcId="{A9F64311-AEB5-4D54-81FA-53F792A43998}" destId="{65F14540-CC8D-4F21-B537-7BA98FABC561}" srcOrd="0" destOrd="0" presId="urn:microsoft.com/office/officeart/2005/8/layout/vList2"/>
    <dgm:cxn modelId="{BA68D4DC-D9D7-4BC9-8FD5-2A11A65CF568}" srcId="{A9F64311-AEB5-4D54-81FA-53F792A43998}" destId="{A43D1761-E65C-4BE5-AFC9-32217E1F7177}" srcOrd="0" destOrd="0" parTransId="{2E979918-EFC3-40F7-8719-4A4DAB2D4AE7}" sibTransId="{2FB0ECCE-0CA6-4638-B4DF-83565F90A0B1}"/>
    <dgm:cxn modelId="{1B81771E-D424-47A6-9C0C-A29F016DB5F3}" type="presParOf" srcId="{65F14540-CC8D-4F21-B537-7BA98FABC561}" destId="{DC3211BA-1A16-457C-BA20-F75006010F1C}"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D38DEA9-3F62-406E-AB83-F6B4713DFCAA}"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91D3E443-835C-4B3D-9FAB-58DBF9D9729E}">
      <dgm:prSet/>
      <dgm:spPr/>
      <dgm:t>
        <a:bodyPr/>
        <a:lstStyle/>
        <a:p>
          <a:pPr rtl="0"/>
          <a:r>
            <a:rPr lang="ar-SA" dirty="0" smtClean="0">
              <a:effectLst>
                <a:outerShdw blurRad="38100" dist="38100" dir="2700000" algn="tl">
                  <a:srgbClr val="000000">
                    <a:alpha val="43137"/>
                  </a:srgbClr>
                </a:outerShdw>
              </a:effectLst>
              <a:cs typeface="B Titr" panose="00000700000000000000" pitchFamily="2" charset="-78"/>
            </a:rPr>
            <a:t>موانع نماز شب</a:t>
          </a:r>
          <a:endParaRPr lang="fa-IR" dirty="0">
            <a:effectLst>
              <a:outerShdw blurRad="38100" dist="38100" dir="2700000" algn="tl">
                <a:srgbClr val="000000">
                  <a:alpha val="43137"/>
                </a:srgbClr>
              </a:outerShdw>
            </a:effectLst>
            <a:cs typeface="B Titr" panose="00000700000000000000" pitchFamily="2" charset="-78"/>
          </a:endParaRPr>
        </a:p>
      </dgm:t>
    </dgm:pt>
    <dgm:pt modelId="{CAFF40ED-ED36-4D6B-AE78-7D8BA4C6A531}" type="parTrans" cxnId="{3F786C45-6141-4857-AC61-6A67921EBC1F}">
      <dgm:prSet/>
      <dgm:spPr/>
      <dgm:t>
        <a:bodyPr/>
        <a:lstStyle/>
        <a:p>
          <a:pPr rtl="1"/>
          <a:endParaRPr lang="fa-IR"/>
        </a:p>
      </dgm:t>
    </dgm:pt>
    <dgm:pt modelId="{7DAB8F3F-91AE-482E-BAF7-B321427A7905}" type="sibTrans" cxnId="{3F786C45-6141-4857-AC61-6A67921EBC1F}">
      <dgm:prSet/>
      <dgm:spPr/>
      <dgm:t>
        <a:bodyPr/>
        <a:lstStyle/>
        <a:p>
          <a:pPr rtl="1"/>
          <a:endParaRPr lang="fa-IR"/>
        </a:p>
      </dgm:t>
    </dgm:pt>
    <dgm:pt modelId="{BBCCEB02-847D-4D67-B024-C238803F8D45}" type="pres">
      <dgm:prSet presAssocID="{1D38DEA9-3F62-406E-AB83-F6B4713DFCAA}" presName="linearFlow" presStyleCnt="0">
        <dgm:presLayoutVars>
          <dgm:dir/>
          <dgm:resizeHandles val="exact"/>
        </dgm:presLayoutVars>
      </dgm:prSet>
      <dgm:spPr/>
      <dgm:t>
        <a:bodyPr/>
        <a:lstStyle/>
        <a:p>
          <a:pPr rtl="1"/>
          <a:endParaRPr lang="fa-IR"/>
        </a:p>
      </dgm:t>
    </dgm:pt>
    <dgm:pt modelId="{C74B8EB3-6BF7-40A0-831E-A8A90D175073}" type="pres">
      <dgm:prSet presAssocID="{91D3E443-835C-4B3D-9FAB-58DBF9D9729E}" presName="composite" presStyleCnt="0"/>
      <dgm:spPr/>
    </dgm:pt>
    <dgm:pt modelId="{DCFE8B50-18B0-4333-BBE9-AFFB9F5E24BD}" type="pres">
      <dgm:prSet presAssocID="{91D3E443-835C-4B3D-9FAB-58DBF9D9729E}"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DFD8F37E-5654-401C-9E7F-764AD4CA11A3}" type="pres">
      <dgm:prSet presAssocID="{91D3E443-835C-4B3D-9FAB-58DBF9D9729E}" presName="txShp" presStyleLbl="node1" presStyleIdx="0" presStyleCnt="1">
        <dgm:presLayoutVars>
          <dgm:bulletEnabled val="1"/>
        </dgm:presLayoutVars>
      </dgm:prSet>
      <dgm:spPr/>
      <dgm:t>
        <a:bodyPr/>
        <a:lstStyle/>
        <a:p>
          <a:pPr rtl="1"/>
          <a:endParaRPr lang="fa-IR"/>
        </a:p>
      </dgm:t>
    </dgm:pt>
  </dgm:ptLst>
  <dgm:cxnLst>
    <dgm:cxn modelId="{7E6C0646-3C04-4F85-A470-45ED43B71005}" type="presOf" srcId="{91D3E443-835C-4B3D-9FAB-58DBF9D9729E}" destId="{DFD8F37E-5654-401C-9E7F-764AD4CA11A3}" srcOrd="0" destOrd="0" presId="urn:microsoft.com/office/officeart/2005/8/layout/vList3"/>
    <dgm:cxn modelId="{B0BF6834-C1BD-4A47-9B08-9457118CB867}" type="presOf" srcId="{1D38DEA9-3F62-406E-AB83-F6B4713DFCAA}" destId="{BBCCEB02-847D-4D67-B024-C238803F8D45}" srcOrd="0" destOrd="0" presId="urn:microsoft.com/office/officeart/2005/8/layout/vList3"/>
    <dgm:cxn modelId="{3F786C45-6141-4857-AC61-6A67921EBC1F}" srcId="{1D38DEA9-3F62-406E-AB83-F6B4713DFCAA}" destId="{91D3E443-835C-4B3D-9FAB-58DBF9D9729E}" srcOrd="0" destOrd="0" parTransId="{CAFF40ED-ED36-4D6B-AE78-7D8BA4C6A531}" sibTransId="{7DAB8F3F-91AE-482E-BAF7-B321427A7905}"/>
    <dgm:cxn modelId="{468D8823-3F38-472F-9E80-F7C3D86814F3}" type="presParOf" srcId="{BBCCEB02-847D-4D67-B024-C238803F8D45}" destId="{C74B8EB3-6BF7-40A0-831E-A8A90D175073}" srcOrd="0" destOrd="0" presId="urn:microsoft.com/office/officeart/2005/8/layout/vList3"/>
    <dgm:cxn modelId="{483A0A7F-1856-46E8-9C09-5F77A5B21C0F}" type="presParOf" srcId="{C74B8EB3-6BF7-40A0-831E-A8A90D175073}" destId="{DCFE8B50-18B0-4333-BBE9-AFFB9F5E24BD}" srcOrd="0" destOrd="0" presId="urn:microsoft.com/office/officeart/2005/8/layout/vList3"/>
    <dgm:cxn modelId="{8B1855EA-9A96-4A53-B1B8-C56A17B1636C}" type="presParOf" srcId="{C74B8EB3-6BF7-40A0-831E-A8A90D175073}" destId="{DFD8F37E-5654-401C-9E7F-764AD4CA11A3}" srcOrd="1" destOrd="0" presId="urn:microsoft.com/office/officeart/2005/8/layout/vList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2F4492A-4048-449A-97A7-8655A4DE9ED4}"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BA7DE8CB-82B4-48FA-ABDC-28508C8815C8}">
      <dgm:prSet/>
      <dgm:spPr/>
      <dgm:t>
        <a:bodyPr/>
        <a:lstStyle/>
        <a:p>
          <a:pPr rtl="0"/>
          <a:r>
            <a:rPr lang="fa-IR" dirty="0" smtClean="0">
              <a:cs typeface="B Titr" panose="00000700000000000000" pitchFamily="2" charset="-78"/>
            </a:rPr>
            <a:t>قضای نماز شب</a:t>
          </a:r>
          <a:endParaRPr lang="fa-IR" dirty="0">
            <a:cs typeface="B Titr" panose="00000700000000000000" pitchFamily="2" charset="-78"/>
          </a:endParaRPr>
        </a:p>
      </dgm:t>
    </dgm:pt>
    <dgm:pt modelId="{BE922D62-E9D1-40DB-AB17-BA7027BB6B2F}" type="parTrans" cxnId="{7B4A1536-19F3-4D16-807A-A54B6A59CFFD}">
      <dgm:prSet/>
      <dgm:spPr/>
      <dgm:t>
        <a:bodyPr/>
        <a:lstStyle/>
        <a:p>
          <a:pPr rtl="1"/>
          <a:endParaRPr lang="fa-IR"/>
        </a:p>
      </dgm:t>
    </dgm:pt>
    <dgm:pt modelId="{EA39CBD1-24FB-4C79-A82B-33C003015A9F}" type="sibTrans" cxnId="{7B4A1536-19F3-4D16-807A-A54B6A59CFFD}">
      <dgm:prSet/>
      <dgm:spPr/>
      <dgm:t>
        <a:bodyPr/>
        <a:lstStyle/>
        <a:p>
          <a:pPr rtl="1"/>
          <a:endParaRPr lang="fa-IR"/>
        </a:p>
      </dgm:t>
    </dgm:pt>
    <dgm:pt modelId="{0CAEB6F5-2747-4362-8CE0-D3250C9E112F}" type="pres">
      <dgm:prSet presAssocID="{92F4492A-4048-449A-97A7-8655A4DE9ED4}" presName="linearFlow" presStyleCnt="0">
        <dgm:presLayoutVars>
          <dgm:dir/>
          <dgm:resizeHandles val="exact"/>
        </dgm:presLayoutVars>
      </dgm:prSet>
      <dgm:spPr/>
      <dgm:t>
        <a:bodyPr/>
        <a:lstStyle/>
        <a:p>
          <a:pPr rtl="1"/>
          <a:endParaRPr lang="fa-IR"/>
        </a:p>
      </dgm:t>
    </dgm:pt>
    <dgm:pt modelId="{8697826E-6C89-46D0-83CE-E1F070AD9AAB}" type="pres">
      <dgm:prSet presAssocID="{BA7DE8CB-82B4-48FA-ABDC-28508C8815C8}" presName="composite" presStyleCnt="0"/>
      <dgm:spPr/>
    </dgm:pt>
    <dgm:pt modelId="{617C9FC5-E709-40BB-890C-9F0FEB8B5505}" type="pres">
      <dgm:prSet presAssocID="{BA7DE8CB-82B4-48FA-ABDC-28508C8815C8}"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9A48E45-0771-478F-B8D4-4C756485BFAA}" type="pres">
      <dgm:prSet presAssocID="{BA7DE8CB-82B4-48FA-ABDC-28508C8815C8}" presName="txShp" presStyleLbl="node1" presStyleIdx="0" presStyleCnt="1">
        <dgm:presLayoutVars>
          <dgm:bulletEnabled val="1"/>
        </dgm:presLayoutVars>
      </dgm:prSet>
      <dgm:spPr/>
      <dgm:t>
        <a:bodyPr/>
        <a:lstStyle/>
        <a:p>
          <a:pPr rtl="1"/>
          <a:endParaRPr lang="fa-IR"/>
        </a:p>
      </dgm:t>
    </dgm:pt>
  </dgm:ptLst>
  <dgm:cxnLst>
    <dgm:cxn modelId="{ACE0A7E2-538E-4D4F-A2B8-BC3B4E2B7EEB}" type="presOf" srcId="{BA7DE8CB-82B4-48FA-ABDC-28508C8815C8}" destId="{E9A48E45-0771-478F-B8D4-4C756485BFAA}" srcOrd="0" destOrd="0" presId="urn:microsoft.com/office/officeart/2005/8/layout/vList3"/>
    <dgm:cxn modelId="{7B4A1536-19F3-4D16-807A-A54B6A59CFFD}" srcId="{92F4492A-4048-449A-97A7-8655A4DE9ED4}" destId="{BA7DE8CB-82B4-48FA-ABDC-28508C8815C8}" srcOrd="0" destOrd="0" parTransId="{BE922D62-E9D1-40DB-AB17-BA7027BB6B2F}" sibTransId="{EA39CBD1-24FB-4C79-A82B-33C003015A9F}"/>
    <dgm:cxn modelId="{C953EDC9-4924-46A2-AB28-6D44C840437E}" type="presOf" srcId="{92F4492A-4048-449A-97A7-8655A4DE9ED4}" destId="{0CAEB6F5-2747-4362-8CE0-D3250C9E112F}" srcOrd="0" destOrd="0" presId="urn:microsoft.com/office/officeart/2005/8/layout/vList3"/>
    <dgm:cxn modelId="{D72E1A60-30BB-4DBB-9EF4-C430A59B2D0A}" type="presParOf" srcId="{0CAEB6F5-2747-4362-8CE0-D3250C9E112F}" destId="{8697826E-6C89-46D0-83CE-E1F070AD9AAB}" srcOrd="0" destOrd="0" presId="urn:microsoft.com/office/officeart/2005/8/layout/vList3"/>
    <dgm:cxn modelId="{094ACFD1-D48B-4840-A3DA-C7B9BE3108C8}" type="presParOf" srcId="{8697826E-6C89-46D0-83CE-E1F070AD9AAB}" destId="{617C9FC5-E709-40BB-890C-9F0FEB8B5505}" srcOrd="0" destOrd="0" presId="urn:microsoft.com/office/officeart/2005/8/layout/vList3"/>
    <dgm:cxn modelId="{B2D63825-C57B-46EC-A8C6-A4DE3114145D}" type="presParOf" srcId="{8697826E-6C89-46D0-83CE-E1F070AD9AAB}" destId="{E9A48E45-0771-478F-B8D4-4C756485BFA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47834B-7739-4D78-ACE6-4C05F6DD4307}"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7C429E88-5449-4A47-B0BF-6907C69D4514}">
      <dgm:prSet/>
      <dgm:spPr/>
      <dgm:t>
        <a:bodyPr/>
        <a:lstStyle/>
        <a:p>
          <a:pPr rtl="1"/>
          <a:r>
            <a:rPr lang="ar-SA" dirty="0" smtClean="0">
              <a:cs typeface="B Titr" panose="00000700000000000000" pitchFamily="2" charset="-78"/>
            </a:rPr>
            <a:t>کیفیت نماز شب</a:t>
          </a:r>
          <a:endParaRPr lang="fa-IR" dirty="0">
            <a:cs typeface="B Titr" panose="00000700000000000000" pitchFamily="2" charset="-78"/>
          </a:endParaRPr>
        </a:p>
      </dgm:t>
    </dgm:pt>
    <dgm:pt modelId="{8EAB62D2-BF9E-4BA8-9A9D-FA66252A34C0}" type="parTrans" cxnId="{B791C9B1-18CE-478E-857E-256B86BA556D}">
      <dgm:prSet/>
      <dgm:spPr/>
      <dgm:t>
        <a:bodyPr/>
        <a:lstStyle/>
        <a:p>
          <a:pPr rtl="1"/>
          <a:endParaRPr lang="fa-IR"/>
        </a:p>
      </dgm:t>
    </dgm:pt>
    <dgm:pt modelId="{A91E9E6A-B912-4EE8-AFD0-6F467D3D58A8}" type="sibTrans" cxnId="{B791C9B1-18CE-478E-857E-256B86BA556D}">
      <dgm:prSet/>
      <dgm:spPr/>
      <dgm:t>
        <a:bodyPr/>
        <a:lstStyle/>
        <a:p>
          <a:pPr rtl="1"/>
          <a:endParaRPr lang="fa-IR"/>
        </a:p>
      </dgm:t>
    </dgm:pt>
    <dgm:pt modelId="{2D766990-CE5F-49A2-B2A8-1C6CAAB3C6C2}" type="pres">
      <dgm:prSet presAssocID="{0F47834B-7739-4D78-ACE6-4C05F6DD4307}" presName="linearFlow" presStyleCnt="0">
        <dgm:presLayoutVars>
          <dgm:dir/>
          <dgm:resizeHandles val="exact"/>
        </dgm:presLayoutVars>
      </dgm:prSet>
      <dgm:spPr/>
      <dgm:t>
        <a:bodyPr/>
        <a:lstStyle/>
        <a:p>
          <a:pPr rtl="1"/>
          <a:endParaRPr lang="fa-IR"/>
        </a:p>
      </dgm:t>
    </dgm:pt>
    <dgm:pt modelId="{953C3385-A07F-4E62-9CCA-36287D3B4659}" type="pres">
      <dgm:prSet presAssocID="{7C429E88-5449-4A47-B0BF-6907C69D4514}" presName="composite" presStyleCnt="0"/>
      <dgm:spPr/>
    </dgm:pt>
    <dgm:pt modelId="{074BB4AA-A9E0-4262-8B8F-84AB20AD34C9}" type="pres">
      <dgm:prSet presAssocID="{7C429E88-5449-4A47-B0BF-6907C69D4514}"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0FD895B6-0917-4141-8A9D-A3D7245E074D}" type="pres">
      <dgm:prSet presAssocID="{7C429E88-5449-4A47-B0BF-6907C69D4514}" presName="txShp" presStyleLbl="node1" presStyleIdx="0" presStyleCnt="1">
        <dgm:presLayoutVars>
          <dgm:bulletEnabled val="1"/>
        </dgm:presLayoutVars>
      </dgm:prSet>
      <dgm:spPr/>
      <dgm:t>
        <a:bodyPr/>
        <a:lstStyle/>
        <a:p>
          <a:pPr rtl="1"/>
          <a:endParaRPr lang="fa-IR"/>
        </a:p>
      </dgm:t>
    </dgm:pt>
  </dgm:ptLst>
  <dgm:cxnLst>
    <dgm:cxn modelId="{63F8D579-679A-47EC-B485-0A03468E9ABA}" type="presOf" srcId="{0F47834B-7739-4D78-ACE6-4C05F6DD4307}" destId="{2D766990-CE5F-49A2-B2A8-1C6CAAB3C6C2}" srcOrd="0" destOrd="0" presId="urn:microsoft.com/office/officeart/2005/8/layout/vList3"/>
    <dgm:cxn modelId="{B791C9B1-18CE-478E-857E-256B86BA556D}" srcId="{0F47834B-7739-4D78-ACE6-4C05F6DD4307}" destId="{7C429E88-5449-4A47-B0BF-6907C69D4514}" srcOrd="0" destOrd="0" parTransId="{8EAB62D2-BF9E-4BA8-9A9D-FA66252A34C0}" sibTransId="{A91E9E6A-B912-4EE8-AFD0-6F467D3D58A8}"/>
    <dgm:cxn modelId="{AC061E33-3F8E-4856-BE73-C66DB9E32890}" type="presOf" srcId="{7C429E88-5449-4A47-B0BF-6907C69D4514}" destId="{0FD895B6-0917-4141-8A9D-A3D7245E074D}" srcOrd="0" destOrd="0" presId="urn:microsoft.com/office/officeart/2005/8/layout/vList3"/>
    <dgm:cxn modelId="{4A0ED936-19FC-4F0D-BF66-1C46A5B1145D}" type="presParOf" srcId="{2D766990-CE5F-49A2-B2A8-1C6CAAB3C6C2}" destId="{953C3385-A07F-4E62-9CCA-36287D3B4659}" srcOrd="0" destOrd="0" presId="urn:microsoft.com/office/officeart/2005/8/layout/vList3"/>
    <dgm:cxn modelId="{D9475D39-8698-418F-A45E-8836E1D5E1D4}" type="presParOf" srcId="{953C3385-A07F-4E62-9CCA-36287D3B4659}" destId="{074BB4AA-A9E0-4262-8B8F-84AB20AD34C9}" srcOrd="0" destOrd="0" presId="urn:microsoft.com/office/officeart/2005/8/layout/vList3"/>
    <dgm:cxn modelId="{68331C3A-F708-4735-8112-65A1B76C6CBD}" type="presParOf" srcId="{953C3385-A07F-4E62-9CCA-36287D3B4659}" destId="{0FD895B6-0917-4141-8A9D-A3D7245E074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191A076-D7E1-4CCA-8E0C-C79AEFCB4118}"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15F28D12-2295-4C49-A03E-4B683963A4F2}">
      <dgm:prSet/>
      <dgm:spPr/>
      <dgm:t>
        <a:bodyPr/>
        <a:lstStyle/>
        <a:p>
          <a:pPr rtl="0"/>
          <a:r>
            <a:rPr lang="fa-IR" dirty="0" smtClean="0">
              <a:cs typeface="B Titr" panose="00000700000000000000" pitchFamily="2" charset="-78"/>
            </a:rPr>
            <a:t>دیدگاه علماء</a:t>
          </a:r>
          <a:endParaRPr lang="fa-IR" dirty="0">
            <a:cs typeface="B Titr" panose="00000700000000000000" pitchFamily="2" charset="-78"/>
          </a:endParaRPr>
        </a:p>
      </dgm:t>
    </dgm:pt>
    <dgm:pt modelId="{1D8B9CD0-B18E-4234-9009-A94F07FCACB5}" type="parTrans" cxnId="{633F4AAF-7FCA-4935-8379-28F0B60875F3}">
      <dgm:prSet/>
      <dgm:spPr/>
      <dgm:t>
        <a:bodyPr/>
        <a:lstStyle/>
        <a:p>
          <a:pPr rtl="1"/>
          <a:endParaRPr lang="fa-IR"/>
        </a:p>
      </dgm:t>
    </dgm:pt>
    <dgm:pt modelId="{7EB85F25-A8E2-4922-8690-8AB92B9694CB}" type="sibTrans" cxnId="{633F4AAF-7FCA-4935-8379-28F0B60875F3}">
      <dgm:prSet/>
      <dgm:spPr/>
      <dgm:t>
        <a:bodyPr/>
        <a:lstStyle/>
        <a:p>
          <a:pPr rtl="1"/>
          <a:endParaRPr lang="fa-IR"/>
        </a:p>
      </dgm:t>
    </dgm:pt>
    <dgm:pt modelId="{212C0310-6971-4463-9C1D-8F14715A6AFA}" type="pres">
      <dgm:prSet presAssocID="{2191A076-D7E1-4CCA-8E0C-C79AEFCB4118}" presName="linearFlow" presStyleCnt="0">
        <dgm:presLayoutVars>
          <dgm:dir/>
          <dgm:resizeHandles val="exact"/>
        </dgm:presLayoutVars>
      </dgm:prSet>
      <dgm:spPr/>
      <dgm:t>
        <a:bodyPr/>
        <a:lstStyle/>
        <a:p>
          <a:pPr rtl="1"/>
          <a:endParaRPr lang="fa-IR"/>
        </a:p>
      </dgm:t>
    </dgm:pt>
    <dgm:pt modelId="{BEC5EBCD-1D67-4C0F-9D60-01EDC89B686D}" type="pres">
      <dgm:prSet presAssocID="{15F28D12-2295-4C49-A03E-4B683963A4F2}" presName="composite" presStyleCnt="0"/>
      <dgm:spPr/>
    </dgm:pt>
    <dgm:pt modelId="{BC0700DE-2949-48E6-AC2C-0E36A466D0A7}" type="pres">
      <dgm:prSet presAssocID="{15F28D12-2295-4C49-A03E-4B683963A4F2}"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0D75F92C-A7CA-4F85-B468-37B62BCE3191}" type="pres">
      <dgm:prSet presAssocID="{15F28D12-2295-4C49-A03E-4B683963A4F2}" presName="txShp" presStyleLbl="node1" presStyleIdx="0" presStyleCnt="1">
        <dgm:presLayoutVars>
          <dgm:bulletEnabled val="1"/>
        </dgm:presLayoutVars>
      </dgm:prSet>
      <dgm:spPr/>
      <dgm:t>
        <a:bodyPr/>
        <a:lstStyle/>
        <a:p>
          <a:pPr rtl="1"/>
          <a:endParaRPr lang="fa-IR"/>
        </a:p>
      </dgm:t>
    </dgm:pt>
  </dgm:ptLst>
  <dgm:cxnLst>
    <dgm:cxn modelId="{822FCD68-A660-4E1C-AD16-C0BF4A89CA1C}" type="presOf" srcId="{15F28D12-2295-4C49-A03E-4B683963A4F2}" destId="{0D75F92C-A7CA-4F85-B468-37B62BCE3191}" srcOrd="0" destOrd="0" presId="urn:microsoft.com/office/officeart/2005/8/layout/vList3"/>
    <dgm:cxn modelId="{633F4AAF-7FCA-4935-8379-28F0B60875F3}" srcId="{2191A076-D7E1-4CCA-8E0C-C79AEFCB4118}" destId="{15F28D12-2295-4C49-A03E-4B683963A4F2}" srcOrd="0" destOrd="0" parTransId="{1D8B9CD0-B18E-4234-9009-A94F07FCACB5}" sibTransId="{7EB85F25-A8E2-4922-8690-8AB92B9694CB}"/>
    <dgm:cxn modelId="{9E4468A8-4295-4084-90B3-62E8DE4895D5}" type="presOf" srcId="{2191A076-D7E1-4CCA-8E0C-C79AEFCB4118}" destId="{212C0310-6971-4463-9C1D-8F14715A6AFA}" srcOrd="0" destOrd="0" presId="urn:microsoft.com/office/officeart/2005/8/layout/vList3"/>
    <dgm:cxn modelId="{CD1BB9BF-9E03-4653-A0D6-07E9633BD5FC}" type="presParOf" srcId="{212C0310-6971-4463-9C1D-8F14715A6AFA}" destId="{BEC5EBCD-1D67-4C0F-9D60-01EDC89B686D}" srcOrd="0" destOrd="0" presId="urn:microsoft.com/office/officeart/2005/8/layout/vList3"/>
    <dgm:cxn modelId="{A64A207D-3077-4368-97FB-BE64D168317B}" type="presParOf" srcId="{BEC5EBCD-1D67-4C0F-9D60-01EDC89B686D}" destId="{BC0700DE-2949-48E6-AC2C-0E36A466D0A7}" srcOrd="0" destOrd="0" presId="urn:microsoft.com/office/officeart/2005/8/layout/vList3"/>
    <dgm:cxn modelId="{E1BC3B5C-8ED3-48C1-97B3-143DA36C6468}" type="presParOf" srcId="{BEC5EBCD-1D67-4C0F-9D60-01EDC89B686D}" destId="{0D75F92C-A7CA-4F85-B468-37B62BCE319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58FA069-AB40-40A7-ABB4-4FBE7294ECE7}"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1EC383E6-FC61-4E84-8771-F6E51A216C77}">
      <dgm:prSet/>
      <dgm:spPr/>
      <dgm:t>
        <a:bodyPr/>
        <a:lstStyle/>
        <a:p>
          <a:pPr rtl="0"/>
          <a:r>
            <a:rPr lang="fa-IR" dirty="0" smtClean="0">
              <a:effectLst>
                <a:outerShdw blurRad="38100" dist="38100" dir="2700000" algn="tl">
                  <a:srgbClr val="000000">
                    <a:alpha val="43137"/>
                  </a:srgbClr>
                </a:outerShdw>
              </a:effectLst>
              <a:cs typeface="B Titr" panose="00000700000000000000" pitchFamily="2" charset="-78"/>
            </a:rPr>
            <a:t>دیدگاه علماء</a:t>
          </a:r>
          <a:endParaRPr lang="fa-IR" dirty="0">
            <a:effectLst>
              <a:outerShdw blurRad="38100" dist="38100" dir="2700000" algn="tl">
                <a:srgbClr val="000000">
                  <a:alpha val="43137"/>
                </a:srgbClr>
              </a:outerShdw>
            </a:effectLst>
            <a:cs typeface="B Titr" panose="00000700000000000000" pitchFamily="2" charset="-78"/>
          </a:endParaRPr>
        </a:p>
      </dgm:t>
    </dgm:pt>
    <dgm:pt modelId="{5C0731AE-DB1C-498A-86CE-1592213A1F73}" type="parTrans" cxnId="{1851BBEC-C4AC-4560-94F2-0432A99623E7}">
      <dgm:prSet/>
      <dgm:spPr/>
      <dgm:t>
        <a:bodyPr/>
        <a:lstStyle/>
        <a:p>
          <a:pPr rtl="1"/>
          <a:endParaRPr lang="fa-IR"/>
        </a:p>
      </dgm:t>
    </dgm:pt>
    <dgm:pt modelId="{D12A5E20-CC2A-460F-96EB-954CA2FDE885}" type="sibTrans" cxnId="{1851BBEC-C4AC-4560-94F2-0432A99623E7}">
      <dgm:prSet/>
      <dgm:spPr/>
      <dgm:t>
        <a:bodyPr/>
        <a:lstStyle/>
        <a:p>
          <a:pPr rtl="1"/>
          <a:endParaRPr lang="fa-IR"/>
        </a:p>
      </dgm:t>
    </dgm:pt>
    <dgm:pt modelId="{328ADDE4-F101-45D7-B641-6026D209D255}" type="pres">
      <dgm:prSet presAssocID="{A58FA069-AB40-40A7-ABB4-4FBE7294ECE7}" presName="linearFlow" presStyleCnt="0">
        <dgm:presLayoutVars>
          <dgm:dir val="rev"/>
          <dgm:resizeHandles val="exact"/>
        </dgm:presLayoutVars>
      </dgm:prSet>
      <dgm:spPr/>
      <dgm:t>
        <a:bodyPr/>
        <a:lstStyle/>
        <a:p>
          <a:pPr rtl="1"/>
          <a:endParaRPr lang="fa-IR"/>
        </a:p>
      </dgm:t>
    </dgm:pt>
    <dgm:pt modelId="{6B680100-F63C-446F-952D-4443CE713F42}" type="pres">
      <dgm:prSet presAssocID="{1EC383E6-FC61-4E84-8771-F6E51A216C77}" presName="composite" presStyleCnt="0"/>
      <dgm:spPr/>
    </dgm:pt>
    <dgm:pt modelId="{5232C3C3-2E25-4351-8DA3-FCA25AB07017}" type="pres">
      <dgm:prSet presAssocID="{1EC383E6-FC61-4E84-8771-F6E51A216C77}" presName="imgShp" presStyleLbl="fgImgPlace1" presStyleIdx="0" presStyleCnt="1" custScaleX="90404" custScaleY="100000" custLinFactNeighborX="-277"/>
      <dgm:spPr>
        <a:blipFill>
          <a:blip xmlns:r="http://schemas.openxmlformats.org/officeDocument/2006/relationships" r:embed="rId1"/>
          <a:srcRect/>
          <a:stretch>
            <a:fillRect t="-10000" b="-10000"/>
          </a:stretch>
        </a:blipFill>
      </dgm:spPr>
    </dgm:pt>
    <dgm:pt modelId="{C8C7A7D0-62B9-4C17-B581-EF3D19AB8361}" type="pres">
      <dgm:prSet presAssocID="{1EC383E6-FC61-4E84-8771-F6E51A216C77}" presName="txShp" presStyleLbl="node1" presStyleIdx="0" presStyleCnt="1">
        <dgm:presLayoutVars>
          <dgm:bulletEnabled val="1"/>
        </dgm:presLayoutVars>
      </dgm:prSet>
      <dgm:spPr/>
      <dgm:t>
        <a:bodyPr/>
        <a:lstStyle/>
        <a:p>
          <a:pPr rtl="1"/>
          <a:endParaRPr lang="fa-IR"/>
        </a:p>
      </dgm:t>
    </dgm:pt>
  </dgm:ptLst>
  <dgm:cxnLst>
    <dgm:cxn modelId="{1851BBEC-C4AC-4560-94F2-0432A99623E7}" srcId="{A58FA069-AB40-40A7-ABB4-4FBE7294ECE7}" destId="{1EC383E6-FC61-4E84-8771-F6E51A216C77}" srcOrd="0" destOrd="0" parTransId="{5C0731AE-DB1C-498A-86CE-1592213A1F73}" sibTransId="{D12A5E20-CC2A-460F-96EB-954CA2FDE885}"/>
    <dgm:cxn modelId="{5E41BE97-DF04-4176-9C45-660B0006FE20}" type="presOf" srcId="{1EC383E6-FC61-4E84-8771-F6E51A216C77}" destId="{C8C7A7D0-62B9-4C17-B581-EF3D19AB8361}" srcOrd="0" destOrd="0" presId="urn:microsoft.com/office/officeart/2005/8/layout/vList3"/>
    <dgm:cxn modelId="{D0AC72AA-46D8-44FF-9F23-B5514D30F73E}" type="presOf" srcId="{A58FA069-AB40-40A7-ABB4-4FBE7294ECE7}" destId="{328ADDE4-F101-45D7-B641-6026D209D255}" srcOrd="0" destOrd="0" presId="urn:microsoft.com/office/officeart/2005/8/layout/vList3"/>
    <dgm:cxn modelId="{A7F8C7A6-5136-4514-82CC-7F50BF9E42FB}" type="presParOf" srcId="{328ADDE4-F101-45D7-B641-6026D209D255}" destId="{6B680100-F63C-446F-952D-4443CE713F42}" srcOrd="0" destOrd="0" presId="urn:microsoft.com/office/officeart/2005/8/layout/vList3"/>
    <dgm:cxn modelId="{0065F343-0BB4-4F09-8629-076A70EC7F15}" type="presParOf" srcId="{6B680100-F63C-446F-952D-4443CE713F42}" destId="{5232C3C3-2E25-4351-8DA3-FCA25AB07017}" srcOrd="0" destOrd="0" presId="urn:microsoft.com/office/officeart/2005/8/layout/vList3"/>
    <dgm:cxn modelId="{DBE848A6-AB90-46D9-A262-782EA543BF0E}" type="presParOf" srcId="{6B680100-F63C-446F-952D-4443CE713F42}" destId="{C8C7A7D0-62B9-4C17-B581-EF3D19AB836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5A79836-A503-461C-94F4-42CF197FDB1E}"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92A3AF41-0511-4FA2-ADF7-261973E155EC}">
      <dgm:prSet/>
      <dgm:spPr/>
      <dgm:t>
        <a:bodyPr/>
        <a:lstStyle/>
        <a:p>
          <a:pPr rtl="0"/>
          <a:r>
            <a:rPr lang="fa-IR" dirty="0" smtClean="0">
              <a:cs typeface="B Titr" panose="00000700000000000000" pitchFamily="2" charset="-78"/>
            </a:rPr>
            <a:t>حدیث قدسی</a:t>
          </a:r>
          <a:endParaRPr lang="fa-IR" dirty="0">
            <a:cs typeface="B Titr" panose="00000700000000000000" pitchFamily="2" charset="-78"/>
          </a:endParaRPr>
        </a:p>
      </dgm:t>
    </dgm:pt>
    <dgm:pt modelId="{E8734E6A-E37B-4E2F-8507-928707624AE5}" type="parTrans" cxnId="{F9445380-E4A3-42B0-A97D-29084E4D9F24}">
      <dgm:prSet/>
      <dgm:spPr/>
      <dgm:t>
        <a:bodyPr/>
        <a:lstStyle/>
        <a:p>
          <a:pPr rtl="1"/>
          <a:endParaRPr lang="fa-IR"/>
        </a:p>
      </dgm:t>
    </dgm:pt>
    <dgm:pt modelId="{F2D5C2BB-343C-46D4-B205-C0FD11B1A44B}" type="sibTrans" cxnId="{F9445380-E4A3-42B0-A97D-29084E4D9F24}">
      <dgm:prSet/>
      <dgm:spPr/>
      <dgm:t>
        <a:bodyPr/>
        <a:lstStyle/>
        <a:p>
          <a:pPr rtl="1"/>
          <a:endParaRPr lang="fa-IR"/>
        </a:p>
      </dgm:t>
    </dgm:pt>
    <dgm:pt modelId="{9DA203EA-9B3B-44F9-B863-A637C3F26222}" type="pres">
      <dgm:prSet presAssocID="{C5A79836-A503-461C-94F4-42CF197FDB1E}" presName="linearFlow" presStyleCnt="0">
        <dgm:presLayoutVars>
          <dgm:dir/>
          <dgm:resizeHandles val="exact"/>
        </dgm:presLayoutVars>
      </dgm:prSet>
      <dgm:spPr/>
      <dgm:t>
        <a:bodyPr/>
        <a:lstStyle/>
        <a:p>
          <a:pPr rtl="1"/>
          <a:endParaRPr lang="fa-IR"/>
        </a:p>
      </dgm:t>
    </dgm:pt>
    <dgm:pt modelId="{4906E8D3-458A-481E-BD16-2DF52826E253}" type="pres">
      <dgm:prSet presAssocID="{92A3AF41-0511-4FA2-ADF7-261973E155EC}" presName="composite" presStyleCnt="0"/>
      <dgm:spPr/>
    </dgm:pt>
    <dgm:pt modelId="{3AFA3321-D1A9-41B7-AF2D-7B6387837DB0}" type="pres">
      <dgm:prSet presAssocID="{92A3AF41-0511-4FA2-ADF7-261973E155EC}"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BC20336C-8761-4E85-8EDC-FA99CF0D0229}" type="pres">
      <dgm:prSet presAssocID="{92A3AF41-0511-4FA2-ADF7-261973E155EC}" presName="txShp" presStyleLbl="node1" presStyleIdx="0" presStyleCnt="1">
        <dgm:presLayoutVars>
          <dgm:bulletEnabled val="1"/>
        </dgm:presLayoutVars>
      </dgm:prSet>
      <dgm:spPr/>
      <dgm:t>
        <a:bodyPr/>
        <a:lstStyle/>
        <a:p>
          <a:pPr rtl="1"/>
          <a:endParaRPr lang="fa-IR"/>
        </a:p>
      </dgm:t>
    </dgm:pt>
  </dgm:ptLst>
  <dgm:cxnLst>
    <dgm:cxn modelId="{52DDC075-16F4-4698-A833-2099F1446EDF}" type="presOf" srcId="{92A3AF41-0511-4FA2-ADF7-261973E155EC}" destId="{BC20336C-8761-4E85-8EDC-FA99CF0D0229}" srcOrd="0" destOrd="0" presId="urn:microsoft.com/office/officeart/2005/8/layout/vList3"/>
    <dgm:cxn modelId="{F9445380-E4A3-42B0-A97D-29084E4D9F24}" srcId="{C5A79836-A503-461C-94F4-42CF197FDB1E}" destId="{92A3AF41-0511-4FA2-ADF7-261973E155EC}" srcOrd="0" destOrd="0" parTransId="{E8734E6A-E37B-4E2F-8507-928707624AE5}" sibTransId="{F2D5C2BB-343C-46D4-B205-C0FD11B1A44B}"/>
    <dgm:cxn modelId="{6E59D219-BA35-43C3-A5FE-39842C928016}" type="presOf" srcId="{C5A79836-A503-461C-94F4-42CF197FDB1E}" destId="{9DA203EA-9B3B-44F9-B863-A637C3F26222}" srcOrd="0" destOrd="0" presId="urn:microsoft.com/office/officeart/2005/8/layout/vList3"/>
    <dgm:cxn modelId="{6970374A-6D97-4BFD-B145-7ED4D0498B72}" type="presParOf" srcId="{9DA203EA-9B3B-44F9-B863-A637C3F26222}" destId="{4906E8D3-458A-481E-BD16-2DF52826E253}" srcOrd="0" destOrd="0" presId="urn:microsoft.com/office/officeart/2005/8/layout/vList3"/>
    <dgm:cxn modelId="{5209300F-75B2-4F47-A5F6-5DF3097F8CB1}" type="presParOf" srcId="{4906E8D3-458A-481E-BD16-2DF52826E253}" destId="{3AFA3321-D1A9-41B7-AF2D-7B6387837DB0}" srcOrd="0" destOrd="0" presId="urn:microsoft.com/office/officeart/2005/8/layout/vList3"/>
    <dgm:cxn modelId="{AE948554-53C1-4728-9DDD-6641D2E4E6EA}" type="presParOf" srcId="{4906E8D3-458A-481E-BD16-2DF52826E253}" destId="{BC20336C-8761-4E85-8EDC-FA99CF0D022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4E448D5-A258-41B2-99C4-CF0C9FA36C94}"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E860A97A-995C-4258-9E36-1BAB0F3F4F09}">
      <dgm:prSet custT="1"/>
      <dgm:spPr/>
      <dgm:t>
        <a:bodyPr/>
        <a:lstStyle/>
        <a:p>
          <a:pPr rtl="0"/>
          <a:r>
            <a:rPr lang="fa-IR" sz="2000" dirty="0" smtClean="0">
              <a:cs typeface="B Titr" panose="00000700000000000000" pitchFamily="2" charset="-78"/>
            </a:rPr>
            <a:t>کلام زیبای امیرالمومنین</a:t>
          </a:r>
          <a:endParaRPr lang="fa-IR" sz="2000" dirty="0">
            <a:cs typeface="B Titr" panose="00000700000000000000" pitchFamily="2" charset="-78"/>
          </a:endParaRPr>
        </a:p>
      </dgm:t>
    </dgm:pt>
    <dgm:pt modelId="{E2097E5A-5AC6-4604-A25F-3C5638B4971C}" type="parTrans" cxnId="{85FE8CDC-0481-4120-A6AB-AE988BF78444}">
      <dgm:prSet/>
      <dgm:spPr/>
      <dgm:t>
        <a:bodyPr/>
        <a:lstStyle/>
        <a:p>
          <a:pPr rtl="1"/>
          <a:endParaRPr lang="fa-IR"/>
        </a:p>
      </dgm:t>
    </dgm:pt>
    <dgm:pt modelId="{D0A49AC2-A3D9-44E4-AB34-720314C85415}" type="sibTrans" cxnId="{85FE8CDC-0481-4120-A6AB-AE988BF78444}">
      <dgm:prSet/>
      <dgm:spPr/>
      <dgm:t>
        <a:bodyPr/>
        <a:lstStyle/>
        <a:p>
          <a:pPr rtl="1"/>
          <a:endParaRPr lang="fa-IR"/>
        </a:p>
      </dgm:t>
    </dgm:pt>
    <dgm:pt modelId="{D9A67EA6-5107-4E43-8428-1196981095FF}" type="pres">
      <dgm:prSet presAssocID="{84E448D5-A258-41B2-99C4-CF0C9FA36C94}" presName="linearFlow" presStyleCnt="0">
        <dgm:presLayoutVars>
          <dgm:dir/>
          <dgm:resizeHandles val="exact"/>
        </dgm:presLayoutVars>
      </dgm:prSet>
      <dgm:spPr/>
      <dgm:t>
        <a:bodyPr/>
        <a:lstStyle/>
        <a:p>
          <a:pPr rtl="1"/>
          <a:endParaRPr lang="fa-IR"/>
        </a:p>
      </dgm:t>
    </dgm:pt>
    <dgm:pt modelId="{FC8A6E46-F964-4227-8157-8627419B2490}" type="pres">
      <dgm:prSet presAssocID="{E860A97A-995C-4258-9E36-1BAB0F3F4F09}" presName="composite" presStyleCnt="0"/>
      <dgm:spPr/>
    </dgm:pt>
    <dgm:pt modelId="{EAB2983D-1C82-4F17-94C2-C829CFA61D6D}" type="pres">
      <dgm:prSet presAssocID="{E860A97A-995C-4258-9E36-1BAB0F3F4F09}"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E8C74086-0E5B-48DD-88EF-57E3A9207B9F}" type="pres">
      <dgm:prSet presAssocID="{E860A97A-995C-4258-9E36-1BAB0F3F4F09}" presName="txShp" presStyleLbl="node1" presStyleIdx="0" presStyleCnt="1">
        <dgm:presLayoutVars>
          <dgm:bulletEnabled val="1"/>
        </dgm:presLayoutVars>
      </dgm:prSet>
      <dgm:spPr/>
      <dgm:t>
        <a:bodyPr/>
        <a:lstStyle/>
        <a:p>
          <a:pPr rtl="1"/>
          <a:endParaRPr lang="fa-IR"/>
        </a:p>
      </dgm:t>
    </dgm:pt>
  </dgm:ptLst>
  <dgm:cxnLst>
    <dgm:cxn modelId="{85FE8CDC-0481-4120-A6AB-AE988BF78444}" srcId="{84E448D5-A258-41B2-99C4-CF0C9FA36C94}" destId="{E860A97A-995C-4258-9E36-1BAB0F3F4F09}" srcOrd="0" destOrd="0" parTransId="{E2097E5A-5AC6-4604-A25F-3C5638B4971C}" sibTransId="{D0A49AC2-A3D9-44E4-AB34-720314C85415}"/>
    <dgm:cxn modelId="{5C8D129F-2722-48F4-BBDA-465647E6E946}" type="presOf" srcId="{E860A97A-995C-4258-9E36-1BAB0F3F4F09}" destId="{E8C74086-0E5B-48DD-88EF-57E3A9207B9F}" srcOrd="0" destOrd="0" presId="urn:microsoft.com/office/officeart/2005/8/layout/vList3"/>
    <dgm:cxn modelId="{E4CBF371-613B-4C6F-A7EA-FAD57A59313C}" type="presOf" srcId="{84E448D5-A258-41B2-99C4-CF0C9FA36C94}" destId="{D9A67EA6-5107-4E43-8428-1196981095FF}" srcOrd="0" destOrd="0" presId="urn:microsoft.com/office/officeart/2005/8/layout/vList3"/>
    <dgm:cxn modelId="{1084801F-571F-438A-BE85-9284BD0383C6}" type="presParOf" srcId="{D9A67EA6-5107-4E43-8428-1196981095FF}" destId="{FC8A6E46-F964-4227-8157-8627419B2490}" srcOrd="0" destOrd="0" presId="urn:microsoft.com/office/officeart/2005/8/layout/vList3"/>
    <dgm:cxn modelId="{3AC03133-609F-442F-ADF0-9F3A4BA6B14F}" type="presParOf" srcId="{FC8A6E46-F964-4227-8157-8627419B2490}" destId="{EAB2983D-1C82-4F17-94C2-C829CFA61D6D}" srcOrd="0" destOrd="0" presId="urn:microsoft.com/office/officeart/2005/8/layout/vList3"/>
    <dgm:cxn modelId="{F5CB3C1E-9748-488D-91D7-8D68E0CBA6CD}" type="presParOf" srcId="{FC8A6E46-F964-4227-8157-8627419B2490}" destId="{E8C74086-0E5B-48DD-88EF-57E3A9207B9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36FE48A-3B33-403B-8F7E-BAE4667066D8}"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3066BD52-892D-43F6-A49B-389EA35051C1}">
      <dgm:prSet/>
      <dgm:spPr/>
      <dgm:t>
        <a:bodyPr/>
        <a:lstStyle/>
        <a:p>
          <a:pPr rtl="1"/>
          <a:r>
            <a:rPr lang="ar-SA" dirty="0" smtClean="0">
              <a:cs typeface="B Titr" panose="00000700000000000000" pitchFamily="2" charset="-78"/>
            </a:rPr>
            <a:t>حکمت نماز شب آیت الله العظمی جوادی آملی </a:t>
          </a:r>
          <a:endParaRPr lang="fa-IR" dirty="0">
            <a:cs typeface="B Titr" panose="00000700000000000000" pitchFamily="2" charset="-78"/>
          </a:endParaRPr>
        </a:p>
      </dgm:t>
    </dgm:pt>
    <dgm:pt modelId="{0039C012-4E57-43B3-8B99-48440689E9B5}" type="parTrans" cxnId="{5D8CA21F-445E-4F91-BBF7-3022B81FC240}">
      <dgm:prSet/>
      <dgm:spPr/>
      <dgm:t>
        <a:bodyPr/>
        <a:lstStyle/>
        <a:p>
          <a:pPr rtl="1"/>
          <a:endParaRPr lang="fa-IR"/>
        </a:p>
      </dgm:t>
    </dgm:pt>
    <dgm:pt modelId="{EA353CCA-1110-4DC9-9D59-83CB58781673}" type="sibTrans" cxnId="{5D8CA21F-445E-4F91-BBF7-3022B81FC240}">
      <dgm:prSet/>
      <dgm:spPr/>
      <dgm:t>
        <a:bodyPr/>
        <a:lstStyle/>
        <a:p>
          <a:pPr rtl="1"/>
          <a:endParaRPr lang="fa-IR"/>
        </a:p>
      </dgm:t>
    </dgm:pt>
    <dgm:pt modelId="{B47305B7-660F-4817-81F9-6BF7E3CB90BC}" type="pres">
      <dgm:prSet presAssocID="{D36FE48A-3B33-403B-8F7E-BAE4667066D8}" presName="linearFlow" presStyleCnt="0">
        <dgm:presLayoutVars>
          <dgm:dir/>
          <dgm:resizeHandles val="exact"/>
        </dgm:presLayoutVars>
      </dgm:prSet>
      <dgm:spPr/>
      <dgm:t>
        <a:bodyPr/>
        <a:lstStyle/>
        <a:p>
          <a:pPr rtl="1"/>
          <a:endParaRPr lang="fa-IR"/>
        </a:p>
      </dgm:t>
    </dgm:pt>
    <dgm:pt modelId="{ADB1E710-E757-444C-B419-E97068FE7160}" type="pres">
      <dgm:prSet presAssocID="{3066BD52-892D-43F6-A49B-389EA35051C1}" presName="composite" presStyleCnt="0"/>
      <dgm:spPr/>
    </dgm:pt>
    <dgm:pt modelId="{6C5BAEBE-F792-4992-BC2B-FC690C91A75E}" type="pres">
      <dgm:prSet presAssocID="{3066BD52-892D-43F6-A49B-389EA35051C1}"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 modelId="{843DF0AC-1848-46CC-B968-73E874A48361}" type="pres">
      <dgm:prSet presAssocID="{3066BD52-892D-43F6-A49B-389EA35051C1}" presName="txShp" presStyleLbl="node1" presStyleIdx="0" presStyleCnt="1">
        <dgm:presLayoutVars>
          <dgm:bulletEnabled val="1"/>
        </dgm:presLayoutVars>
      </dgm:prSet>
      <dgm:spPr/>
      <dgm:t>
        <a:bodyPr/>
        <a:lstStyle/>
        <a:p>
          <a:pPr rtl="1"/>
          <a:endParaRPr lang="fa-IR"/>
        </a:p>
      </dgm:t>
    </dgm:pt>
  </dgm:ptLst>
  <dgm:cxnLst>
    <dgm:cxn modelId="{D3B101AD-6CBC-4F5E-8354-9EA51A958765}" type="presOf" srcId="{D36FE48A-3B33-403B-8F7E-BAE4667066D8}" destId="{B47305B7-660F-4817-81F9-6BF7E3CB90BC}" srcOrd="0" destOrd="0" presId="urn:microsoft.com/office/officeart/2005/8/layout/vList3"/>
    <dgm:cxn modelId="{5D8CA21F-445E-4F91-BBF7-3022B81FC240}" srcId="{D36FE48A-3B33-403B-8F7E-BAE4667066D8}" destId="{3066BD52-892D-43F6-A49B-389EA35051C1}" srcOrd="0" destOrd="0" parTransId="{0039C012-4E57-43B3-8B99-48440689E9B5}" sibTransId="{EA353CCA-1110-4DC9-9D59-83CB58781673}"/>
    <dgm:cxn modelId="{011728E5-840B-4CF1-802D-4944E3FDDE27}" type="presOf" srcId="{3066BD52-892D-43F6-A49B-389EA35051C1}" destId="{843DF0AC-1848-46CC-B968-73E874A48361}" srcOrd="0" destOrd="0" presId="urn:microsoft.com/office/officeart/2005/8/layout/vList3"/>
    <dgm:cxn modelId="{EF36D378-FEB9-4ACC-985F-96482B3104BD}" type="presParOf" srcId="{B47305B7-660F-4817-81F9-6BF7E3CB90BC}" destId="{ADB1E710-E757-444C-B419-E97068FE7160}" srcOrd="0" destOrd="0" presId="urn:microsoft.com/office/officeart/2005/8/layout/vList3"/>
    <dgm:cxn modelId="{FEF79758-85B0-42CB-A9FF-DBF8F26DE91B}" type="presParOf" srcId="{ADB1E710-E757-444C-B419-E97068FE7160}" destId="{6C5BAEBE-F792-4992-BC2B-FC690C91A75E}" srcOrd="0" destOrd="0" presId="urn:microsoft.com/office/officeart/2005/8/layout/vList3"/>
    <dgm:cxn modelId="{D47D1ED5-4CA7-4DAE-BA14-5836DCF60EE3}" type="presParOf" srcId="{ADB1E710-E757-444C-B419-E97068FE7160}" destId="{843DF0AC-1848-46CC-B968-73E874A4836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B9585EE-64A3-4108-A9CB-AAB2E1F7B6F0}"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pPr rtl="1"/>
          <a:endParaRPr lang="fa-IR"/>
        </a:p>
      </dgm:t>
    </dgm:pt>
    <dgm:pt modelId="{39D02BB7-30EA-4906-9BFC-A441A8DC8D2B}">
      <dgm:prSet custT="1"/>
      <dgm:spPr/>
      <dgm:t>
        <a:bodyPr/>
        <a:lstStyle/>
        <a:p>
          <a:pPr algn="just" rtl="1"/>
          <a:r>
            <a:rPr lang="ar-SA" sz="2400" dirty="0" smtClean="0">
              <a:cs typeface="B Titr" panose="00000700000000000000" pitchFamily="2" charset="-78"/>
            </a:rPr>
            <a:t>همين بيان را به شكل ديگري امام صادق(عليه‌السلام) از اميرالمؤمنين(سلام‌الله</a:t>
          </a:r>
          <a:r>
            <a:rPr lang="fa-IR" sz="2400" dirty="0" smtClean="0">
              <a:cs typeface="B Titr" panose="00000700000000000000" pitchFamily="2" charset="-78"/>
            </a:rPr>
            <a:t> </a:t>
          </a:r>
          <a:r>
            <a:rPr lang="ar-SA" sz="2400" dirty="0" smtClean="0">
              <a:cs typeface="B Titr" panose="00000700000000000000" pitchFamily="2" charset="-78"/>
            </a:rPr>
            <a:t>عليه) نقل فرموده كه: </a:t>
          </a:r>
          <a:r>
            <a:rPr lang="fa-IR" sz="2400" dirty="0" smtClean="0">
              <a:cs typeface="B Titr" panose="00000700000000000000" pitchFamily="2" charset="-78"/>
            </a:rPr>
            <a:t>«</a:t>
          </a:r>
          <a:r>
            <a:rPr lang="ar-SA" sz="2400" dirty="0" smtClean="0">
              <a:solidFill>
                <a:srgbClr val="FFFF00"/>
              </a:solidFill>
              <a:cs typeface="B Titr" panose="00000700000000000000" pitchFamily="2" charset="-78"/>
            </a:rPr>
            <a:t>نبّهْ بالتفكر قلْبك، وجافِ عن النوم جَنْبك، واتق الله ربّك</a:t>
          </a:r>
          <a:r>
            <a:rPr lang="fa-IR" sz="2400" dirty="0" smtClean="0">
              <a:cs typeface="B Titr" panose="00000700000000000000" pitchFamily="2" charset="-78"/>
            </a:rPr>
            <a:t>» «</a:t>
          </a:r>
          <a:r>
            <a:rPr lang="ar-SA" sz="2400" dirty="0" smtClean="0">
              <a:cs typeface="B Titr" panose="00000700000000000000" pitchFamily="2" charset="-78"/>
            </a:rPr>
            <a:t>با تفكر دلت را بيدار و آگاه كن و شب هنگام براي نماز شب برخيز و از خداي خويش بهراس. تفكر، دل را بيدار مي</a:t>
          </a:r>
          <a:r>
            <a:rPr lang="fa-IR" sz="2400" baseline="-25000" dirty="0" smtClean="0">
              <a:cs typeface="B Titr" panose="00000700000000000000" pitchFamily="2" charset="-78"/>
            </a:rPr>
            <a:t> </a:t>
          </a:r>
          <a:r>
            <a:rPr lang="ar-SA" sz="2400" dirty="0" smtClean="0">
              <a:cs typeface="B Titr" panose="00000700000000000000" pitchFamily="2" charset="-78"/>
            </a:rPr>
            <a:t>كند چون گاهي خواب بر دل عارض مي‌شود و انسان چيزي را درك نمي</a:t>
          </a:r>
          <a:r>
            <a:rPr lang="fa-IR" sz="2400" baseline="-25000" dirty="0" smtClean="0">
              <a:cs typeface="B Titr" panose="00000700000000000000" pitchFamily="2" charset="-78"/>
            </a:rPr>
            <a:t> </a:t>
          </a:r>
          <a:r>
            <a:rPr lang="ar-SA" sz="2400" dirty="0" smtClean="0">
              <a:cs typeface="B Titr" panose="00000700000000000000" pitchFamily="2" charset="-78"/>
            </a:rPr>
            <a:t>كند. علي(عليه‌السلام) مي‌فرمايد: به خدا پناه مي‌بريم از اين كه عقل بيارمد </a:t>
          </a:r>
          <a:r>
            <a:rPr lang="fa-IR" sz="2400" dirty="0" smtClean="0">
              <a:cs typeface="B Titr" panose="00000700000000000000" pitchFamily="2" charset="-78"/>
            </a:rPr>
            <a:t>«</a:t>
          </a:r>
          <a:r>
            <a:rPr lang="ar-SA" sz="2400" dirty="0" smtClean="0">
              <a:solidFill>
                <a:srgbClr val="FFFF00"/>
              </a:solidFill>
              <a:cs typeface="B Titr" panose="00000700000000000000" pitchFamily="2" charset="-78"/>
            </a:rPr>
            <a:t>نعوذ بالله من سبات العقل</a:t>
          </a:r>
          <a:r>
            <a:rPr lang="fa-IR" sz="2400" dirty="0" smtClean="0">
              <a:cs typeface="B Titr" panose="00000700000000000000" pitchFamily="2" charset="-78"/>
            </a:rPr>
            <a:t>».</a:t>
          </a:r>
          <a:endParaRPr lang="fa-IR" sz="2400" dirty="0">
            <a:cs typeface="B Titr" panose="00000700000000000000" pitchFamily="2" charset="-78"/>
          </a:endParaRPr>
        </a:p>
      </dgm:t>
    </dgm:pt>
    <dgm:pt modelId="{097745C3-DF66-4A86-93DB-DF798A212E71}" type="parTrans" cxnId="{BD09D79B-4EF7-4E8F-BE84-F8B59A25B678}">
      <dgm:prSet/>
      <dgm:spPr/>
      <dgm:t>
        <a:bodyPr/>
        <a:lstStyle/>
        <a:p>
          <a:pPr rtl="1"/>
          <a:endParaRPr lang="fa-IR"/>
        </a:p>
      </dgm:t>
    </dgm:pt>
    <dgm:pt modelId="{4E191B7B-DA47-49FA-8957-92C4D2662945}" type="sibTrans" cxnId="{BD09D79B-4EF7-4E8F-BE84-F8B59A25B678}">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t>
        <a:bodyPr/>
        <a:lstStyle/>
        <a:p>
          <a:pPr rtl="1"/>
          <a:endParaRPr lang="fa-IR"/>
        </a:p>
      </dgm:t>
    </dgm:pt>
    <dgm:pt modelId="{F0F9D42B-8116-43E6-B1DF-AAA872F73E96}">
      <dgm:prSet/>
      <dgm:spPr/>
      <dgm:t>
        <a:bodyPr/>
        <a:lstStyle/>
        <a:p>
          <a:pPr algn="ctr" rtl="1">
            <a:lnSpc>
              <a:spcPct val="100000"/>
            </a:lnSpc>
          </a:pPr>
          <a:r>
            <a:rPr lang="ar-SA" dirty="0" smtClean="0">
              <a:effectLst>
                <a:outerShdw blurRad="38100" dist="38100" dir="2700000" algn="tl">
                  <a:srgbClr val="000000">
                    <a:alpha val="43137"/>
                  </a:srgbClr>
                </a:outerShdw>
              </a:effectLst>
              <a:cs typeface="B Zar" panose="00000400000000000000" pitchFamily="2" charset="-78"/>
            </a:rPr>
            <a:t>(برگرفته از كتاب حكمت عبادات، آية الله جوادي آملي)</a:t>
          </a:r>
          <a:endParaRPr lang="fa-IR" dirty="0">
            <a:effectLst>
              <a:outerShdw blurRad="38100" dist="38100" dir="2700000" algn="tl">
                <a:srgbClr val="000000">
                  <a:alpha val="43137"/>
                </a:srgbClr>
              </a:outerShdw>
            </a:effectLst>
            <a:cs typeface="B Zar" panose="00000400000000000000" pitchFamily="2" charset="-78"/>
          </a:endParaRPr>
        </a:p>
      </dgm:t>
    </dgm:pt>
    <dgm:pt modelId="{CCA28172-EF8B-4B77-8E16-527E8A18FDC3}" type="parTrans" cxnId="{F1669FE1-3480-42C2-AFA2-F9F835A0B593}">
      <dgm:prSet/>
      <dgm:spPr/>
      <dgm:t>
        <a:bodyPr/>
        <a:lstStyle/>
        <a:p>
          <a:pPr rtl="1"/>
          <a:endParaRPr lang="fa-IR"/>
        </a:p>
      </dgm:t>
    </dgm:pt>
    <dgm:pt modelId="{861E603C-1FA0-4F52-A278-DD1D0B101B14}" type="sibTrans" cxnId="{F1669FE1-3480-42C2-AFA2-F9F835A0B59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57A5D8F6-59F6-4031-ADC9-1A86AE587642}" type="pres">
      <dgm:prSet presAssocID="{6B9585EE-64A3-4108-A9CB-AAB2E1F7B6F0}" presName="Name0" presStyleCnt="0">
        <dgm:presLayoutVars>
          <dgm:chMax val="7"/>
          <dgm:chPref val="7"/>
          <dgm:dir/>
        </dgm:presLayoutVars>
      </dgm:prSet>
      <dgm:spPr/>
      <dgm:t>
        <a:bodyPr/>
        <a:lstStyle/>
        <a:p>
          <a:pPr rtl="1"/>
          <a:endParaRPr lang="fa-IR"/>
        </a:p>
      </dgm:t>
    </dgm:pt>
    <dgm:pt modelId="{73FB26F9-CA12-40C9-8591-D041D649F852}" type="pres">
      <dgm:prSet presAssocID="{6B9585EE-64A3-4108-A9CB-AAB2E1F7B6F0}" presName="dot1" presStyleLbl="alignNode1" presStyleIdx="0" presStyleCnt="10"/>
      <dgm:spPr/>
    </dgm:pt>
    <dgm:pt modelId="{05030240-2C29-43E0-AA5E-BBAF255552EC}" type="pres">
      <dgm:prSet presAssocID="{6B9585EE-64A3-4108-A9CB-AAB2E1F7B6F0}" presName="dot2" presStyleLbl="alignNode1" presStyleIdx="1" presStyleCnt="10"/>
      <dgm:spPr/>
    </dgm:pt>
    <dgm:pt modelId="{9EB23201-9AF6-4521-BD61-F5F691047641}" type="pres">
      <dgm:prSet presAssocID="{6B9585EE-64A3-4108-A9CB-AAB2E1F7B6F0}" presName="dot3" presStyleLbl="alignNode1" presStyleIdx="2" presStyleCnt="10"/>
      <dgm:spPr/>
    </dgm:pt>
    <dgm:pt modelId="{73C55181-0F21-4891-8A88-C920286F13D9}" type="pres">
      <dgm:prSet presAssocID="{6B9585EE-64A3-4108-A9CB-AAB2E1F7B6F0}" presName="dotArrow1" presStyleLbl="alignNode1" presStyleIdx="3" presStyleCnt="10"/>
      <dgm:spPr/>
    </dgm:pt>
    <dgm:pt modelId="{4D67C31E-2E75-4C94-9048-0E0D98B066AC}" type="pres">
      <dgm:prSet presAssocID="{6B9585EE-64A3-4108-A9CB-AAB2E1F7B6F0}" presName="dotArrow2" presStyleLbl="alignNode1" presStyleIdx="4" presStyleCnt="10"/>
      <dgm:spPr/>
    </dgm:pt>
    <dgm:pt modelId="{9C4CD9BC-D0F5-49C1-B4FD-40CC4F63B5AA}" type="pres">
      <dgm:prSet presAssocID="{6B9585EE-64A3-4108-A9CB-AAB2E1F7B6F0}" presName="dotArrow3" presStyleLbl="alignNode1" presStyleIdx="5" presStyleCnt="10"/>
      <dgm:spPr/>
    </dgm:pt>
    <dgm:pt modelId="{590820BD-37C8-4DFC-A594-FAB4154A9CD0}" type="pres">
      <dgm:prSet presAssocID="{6B9585EE-64A3-4108-A9CB-AAB2E1F7B6F0}" presName="dotArrow4" presStyleLbl="alignNode1" presStyleIdx="6" presStyleCnt="10"/>
      <dgm:spPr/>
      <dgm:t>
        <a:bodyPr/>
        <a:lstStyle/>
        <a:p>
          <a:pPr rtl="1"/>
          <a:endParaRPr lang="fa-IR"/>
        </a:p>
      </dgm:t>
    </dgm:pt>
    <dgm:pt modelId="{1B9EE7C3-33CE-4FAF-BEF0-B27CD690EDC3}" type="pres">
      <dgm:prSet presAssocID="{6B9585EE-64A3-4108-A9CB-AAB2E1F7B6F0}" presName="dotArrow5" presStyleLbl="alignNode1" presStyleIdx="7" presStyleCnt="10"/>
      <dgm:spPr/>
    </dgm:pt>
    <dgm:pt modelId="{D16FC8A7-6FDC-4C57-B585-1BA74436CC7A}" type="pres">
      <dgm:prSet presAssocID="{6B9585EE-64A3-4108-A9CB-AAB2E1F7B6F0}" presName="dotArrow6" presStyleLbl="alignNode1" presStyleIdx="8" presStyleCnt="10" custLinFactNeighborX="22017" custLinFactNeighborY="11239"/>
      <dgm:spPr/>
    </dgm:pt>
    <dgm:pt modelId="{C2A2D432-C0C8-4B35-A76E-0F5286F6F440}" type="pres">
      <dgm:prSet presAssocID="{6B9585EE-64A3-4108-A9CB-AAB2E1F7B6F0}" presName="dotArrow7" presStyleLbl="alignNode1" presStyleIdx="9" presStyleCnt="10"/>
      <dgm:spPr/>
    </dgm:pt>
    <dgm:pt modelId="{AAD57579-9245-4208-B2D1-DBCB4DFE8AB9}" type="pres">
      <dgm:prSet presAssocID="{39D02BB7-30EA-4906-9BFC-A441A8DC8D2B}" presName="parTx1" presStyleLbl="node1" presStyleIdx="0" presStyleCnt="2" custScaleX="351255" custScaleY="559141" custLinFactNeighborX="-6427" custLinFactNeighborY="-94926"/>
      <dgm:spPr/>
      <dgm:t>
        <a:bodyPr/>
        <a:lstStyle/>
        <a:p>
          <a:pPr rtl="1"/>
          <a:endParaRPr lang="fa-IR"/>
        </a:p>
      </dgm:t>
    </dgm:pt>
    <dgm:pt modelId="{DAEB6CDB-04C4-4B59-BC1F-2F868E82629E}" type="pres">
      <dgm:prSet presAssocID="{4E191B7B-DA47-49FA-8957-92C4D2662945}" presName="picture1" presStyleCnt="0"/>
      <dgm:spPr/>
    </dgm:pt>
    <dgm:pt modelId="{F9E9B213-8D48-49D7-B7AE-1377CF26DE2C}" type="pres">
      <dgm:prSet presAssocID="{4E191B7B-DA47-49FA-8957-92C4D2662945}" presName="imageRepeatNode" presStyleLbl="fgImgPlace1" presStyleIdx="0" presStyleCnt="2" custScaleX="33729" custScaleY="33731" custLinFactX="-100000" custLinFactY="16951" custLinFactNeighborX="-126025" custLinFactNeighborY="100000"/>
      <dgm:spPr/>
      <dgm:t>
        <a:bodyPr/>
        <a:lstStyle/>
        <a:p>
          <a:pPr rtl="1"/>
          <a:endParaRPr lang="fa-IR"/>
        </a:p>
      </dgm:t>
    </dgm:pt>
    <dgm:pt modelId="{C342983B-C7FA-4A02-B5F1-D0032436482C}" type="pres">
      <dgm:prSet presAssocID="{F0F9D42B-8116-43E6-B1DF-AAA872F73E96}" presName="parTx2" presStyleLbl="node1" presStyleIdx="1" presStyleCnt="2" custScaleX="149651" custScaleY="75132" custLinFactY="200000" custLinFactNeighborX="-48538" custLinFactNeighborY="237581"/>
      <dgm:spPr/>
      <dgm:t>
        <a:bodyPr/>
        <a:lstStyle/>
        <a:p>
          <a:pPr rtl="1"/>
          <a:endParaRPr lang="fa-IR"/>
        </a:p>
      </dgm:t>
    </dgm:pt>
    <dgm:pt modelId="{74E12BCA-C888-4ABC-86DF-2BEB7F149D0F}" type="pres">
      <dgm:prSet presAssocID="{861E603C-1FA0-4F52-A278-DD1D0B101B14}" presName="picture2" presStyleCnt="0"/>
      <dgm:spPr/>
    </dgm:pt>
    <dgm:pt modelId="{4C0E3AC3-F57B-4DBE-B5C1-924F33F7171C}" type="pres">
      <dgm:prSet presAssocID="{861E603C-1FA0-4F52-A278-DD1D0B101B14}" presName="imageRepeatNode" presStyleLbl="fgImgPlace1" presStyleIdx="1" presStyleCnt="2" custScaleX="33729" custScaleY="33731" custLinFactX="-24427" custLinFactY="100000" custLinFactNeighborX="-100000" custLinFactNeighborY="187232"/>
      <dgm:spPr/>
      <dgm:t>
        <a:bodyPr/>
        <a:lstStyle/>
        <a:p>
          <a:pPr rtl="1"/>
          <a:endParaRPr lang="fa-IR"/>
        </a:p>
      </dgm:t>
    </dgm:pt>
  </dgm:ptLst>
  <dgm:cxnLst>
    <dgm:cxn modelId="{00301DC4-F299-4361-8EDC-638974EB14A3}" type="presOf" srcId="{4E191B7B-DA47-49FA-8957-92C4D2662945}" destId="{F9E9B213-8D48-49D7-B7AE-1377CF26DE2C}" srcOrd="0" destOrd="0" presId="urn:microsoft.com/office/officeart/2008/layout/AscendingPictureAccentProcess"/>
    <dgm:cxn modelId="{F1669FE1-3480-42C2-AFA2-F9F835A0B593}" srcId="{6B9585EE-64A3-4108-A9CB-AAB2E1F7B6F0}" destId="{F0F9D42B-8116-43E6-B1DF-AAA872F73E96}" srcOrd="1" destOrd="0" parTransId="{CCA28172-EF8B-4B77-8E16-527E8A18FDC3}" sibTransId="{861E603C-1FA0-4F52-A278-DD1D0B101B14}"/>
    <dgm:cxn modelId="{BD09D79B-4EF7-4E8F-BE84-F8B59A25B678}" srcId="{6B9585EE-64A3-4108-A9CB-AAB2E1F7B6F0}" destId="{39D02BB7-30EA-4906-9BFC-A441A8DC8D2B}" srcOrd="0" destOrd="0" parTransId="{097745C3-DF66-4A86-93DB-DF798A212E71}" sibTransId="{4E191B7B-DA47-49FA-8957-92C4D2662945}"/>
    <dgm:cxn modelId="{364828A8-9017-4114-A5E5-EC40AB0BD6A8}" type="presOf" srcId="{6B9585EE-64A3-4108-A9CB-AAB2E1F7B6F0}" destId="{57A5D8F6-59F6-4031-ADC9-1A86AE587642}" srcOrd="0" destOrd="0" presId="urn:microsoft.com/office/officeart/2008/layout/AscendingPictureAccentProcess"/>
    <dgm:cxn modelId="{AD933B5D-4D03-43D4-8595-DA0665559882}" type="presOf" srcId="{39D02BB7-30EA-4906-9BFC-A441A8DC8D2B}" destId="{AAD57579-9245-4208-B2D1-DBCB4DFE8AB9}" srcOrd="0" destOrd="0" presId="urn:microsoft.com/office/officeart/2008/layout/AscendingPictureAccentProcess"/>
    <dgm:cxn modelId="{5CD32CE7-D57F-421A-90BF-ABA018EF807B}" type="presOf" srcId="{F0F9D42B-8116-43E6-B1DF-AAA872F73E96}" destId="{C342983B-C7FA-4A02-B5F1-D0032436482C}" srcOrd="0" destOrd="0" presId="urn:microsoft.com/office/officeart/2008/layout/AscendingPictureAccentProcess"/>
    <dgm:cxn modelId="{681EADD3-025A-47F2-8F33-924278D51CD3}" type="presOf" srcId="{861E603C-1FA0-4F52-A278-DD1D0B101B14}" destId="{4C0E3AC3-F57B-4DBE-B5C1-924F33F7171C}" srcOrd="0" destOrd="0" presId="urn:microsoft.com/office/officeart/2008/layout/AscendingPictureAccentProcess"/>
    <dgm:cxn modelId="{8E2D1343-623C-4A84-847E-B974FD69D3AF}" type="presParOf" srcId="{57A5D8F6-59F6-4031-ADC9-1A86AE587642}" destId="{73FB26F9-CA12-40C9-8591-D041D649F852}" srcOrd="0" destOrd="0" presId="urn:microsoft.com/office/officeart/2008/layout/AscendingPictureAccentProcess"/>
    <dgm:cxn modelId="{2F4DE255-85B4-4D04-8AB5-97CFCED06859}" type="presParOf" srcId="{57A5D8F6-59F6-4031-ADC9-1A86AE587642}" destId="{05030240-2C29-43E0-AA5E-BBAF255552EC}" srcOrd="1" destOrd="0" presId="urn:microsoft.com/office/officeart/2008/layout/AscendingPictureAccentProcess"/>
    <dgm:cxn modelId="{C90671A7-24F5-4242-8631-B3D07B7DCAC9}" type="presParOf" srcId="{57A5D8F6-59F6-4031-ADC9-1A86AE587642}" destId="{9EB23201-9AF6-4521-BD61-F5F691047641}" srcOrd="2" destOrd="0" presId="urn:microsoft.com/office/officeart/2008/layout/AscendingPictureAccentProcess"/>
    <dgm:cxn modelId="{801C5A0F-9F73-40B0-BB21-E1D9302AC43E}" type="presParOf" srcId="{57A5D8F6-59F6-4031-ADC9-1A86AE587642}" destId="{73C55181-0F21-4891-8A88-C920286F13D9}" srcOrd="3" destOrd="0" presId="urn:microsoft.com/office/officeart/2008/layout/AscendingPictureAccentProcess"/>
    <dgm:cxn modelId="{F4CABA0C-5E71-4431-B924-A175CF17374B}" type="presParOf" srcId="{57A5D8F6-59F6-4031-ADC9-1A86AE587642}" destId="{4D67C31E-2E75-4C94-9048-0E0D98B066AC}" srcOrd="4" destOrd="0" presId="urn:microsoft.com/office/officeart/2008/layout/AscendingPictureAccentProcess"/>
    <dgm:cxn modelId="{8A66909A-B28C-4F30-B14B-204833CDAD4F}" type="presParOf" srcId="{57A5D8F6-59F6-4031-ADC9-1A86AE587642}" destId="{9C4CD9BC-D0F5-49C1-B4FD-40CC4F63B5AA}" srcOrd="5" destOrd="0" presId="urn:microsoft.com/office/officeart/2008/layout/AscendingPictureAccentProcess"/>
    <dgm:cxn modelId="{C6D92C31-F78D-4598-9AC5-AC05C9F31BA5}" type="presParOf" srcId="{57A5D8F6-59F6-4031-ADC9-1A86AE587642}" destId="{590820BD-37C8-4DFC-A594-FAB4154A9CD0}" srcOrd="6" destOrd="0" presId="urn:microsoft.com/office/officeart/2008/layout/AscendingPictureAccentProcess"/>
    <dgm:cxn modelId="{010D4AB9-0A53-410A-9A34-B86DC03DEA3E}" type="presParOf" srcId="{57A5D8F6-59F6-4031-ADC9-1A86AE587642}" destId="{1B9EE7C3-33CE-4FAF-BEF0-B27CD690EDC3}" srcOrd="7" destOrd="0" presId="urn:microsoft.com/office/officeart/2008/layout/AscendingPictureAccentProcess"/>
    <dgm:cxn modelId="{0CBFC770-F66B-459D-8733-2D867515512C}" type="presParOf" srcId="{57A5D8F6-59F6-4031-ADC9-1A86AE587642}" destId="{D16FC8A7-6FDC-4C57-B585-1BA74436CC7A}" srcOrd="8" destOrd="0" presId="urn:microsoft.com/office/officeart/2008/layout/AscendingPictureAccentProcess"/>
    <dgm:cxn modelId="{19EB64C9-BB60-4C71-89E5-04026570B6AA}" type="presParOf" srcId="{57A5D8F6-59F6-4031-ADC9-1A86AE587642}" destId="{C2A2D432-C0C8-4B35-A76E-0F5286F6F440}" srcOrd="9" destOrd="0" presId="urn:microsoft.com/office/officeart/2008/layout/AscendingPictureAccentProcess"/>
    <dgm:cxn modelId="{56131C22-53C1-4973-AE02-070A4D603CA7}" type="presParOf" srcId="{57A5D8F6-59F6-4031-ADC9-1A86AE587642}" destId="{AAD57579-9245-4208-B2D1-DBCB4DFE8AB9}" srcOrd="10" destOrd="0" presId="urn:microsoft.com/office/officeart/2008/layout/AscendingPictureAccentProcess"/>
    <dgm:cxn modelId="{B89A067A-BFC9-4A8B-8FD7-CDFDD33F6A12}" type="presParOf" srcId="{57A5D8F6-59F6-4031-ADC9-1A86AE587642}" destId="{DAEB6CDB-04C4-4B59-BC1F-2F868E82629E}" srcOrd="11" destOrd="0" presId="urn:microsoft.com/office/officeart/2008/layout/AscendingPictureAccentProcess"/>
    <dgm:cxn modelId="{50AB4597-9429-42DF-9CDF-3FD79DDC1779}" type="presParOf" srcId="{DAEB6CDB-04C4-4B59-BC1F-2F868E82629E}" destId="{F9E9B213-8D48-49D7-B7AE-1377CF26DE2C}" srcOrd="0" destOrd="0" presId="urn:microsoft.com/office/officeart/2008/layout/AscendingPictureAccentProcess"/>
    <dgm:cxn modelId="{CB0FF596-42FD-4754-ADB5-1BC958A74760}" type="presParOf" srcId="{57A5D8F6-59F6-4031-ADC9-1A86AE587642}" destId="{C342983B-C7FA-4A02-B5F1-D0032436482C}" srcOrd="12" destOrd="0" presId="urn:microsoft.com/office/officeart/2008/layout/AscendingPictureAccentProcess"/>
    <dgm:cxn modelId="{9EB65A65-12A4-4B28-A952-EF048FCDB2FE}" type="presParOf" srcId="{57A5D8F6-59F6-4031-ADC9-1A86AE587642}" destId="{74E12BCA-C888-4ABC-86DF-2BEB7F149D0F}" srcOrd="13" destOrd="0" presId="urn:microsoft.com/office/officeart/2008/layout/AscendingPictureAccentProcess"/>
    <dgm:cxn modelId="{F5CB3AB3-F16C-4194-AC95-D9C7B25DE18C}" type="presParOf" srcId="{74E12BCA-C888-4ABC-86DF-2BEB7F149D0F}" destId="{4C0E3AC3-F57B-4DBE-B5C1-924F33F7171C}"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080B40F-FD50-4D58-BC3C-45C667729BCE}"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BB9B4DC1-776B-40DD-9865-11111E6A3FC8}">
      <dgm:prSet/>
      <dgm:spPr/>
      <dgm:t>
        <a:bodyPr/>
        <a:lstStyle/>
        <a:p>
          <a:pPr rtl="1"/>
          <a:r>
            <a:rPr lang="ar-SA" dirty="0" smtClean="0">
              <a:cs typeface="B Titr" panose="00000700000000000000" pitchFamily="2" charset="-78"/>
            </a:rPr>
            <a:t>حکمت نماز شب آیت الله العظمی جوادی آملی </a:t>
          </a:r>
          <a:endParaRPr lang="fa-IR" dirty="0">
            <a:cs typeface="B Titr" panose="00000700000000000000" pitchFamily="2" charset="-78"/>
          </a:endParaRPr>
        </a:p>
      </dgm:t>
    </dgm:pt>
    <dgm:pt modelId="{CA7BD02C-D5B4-4D69-B095-29D4C62E8A4C}" type="parTrans" cxnId="{B4DD71F8-3BEC-4AFC-8F3B-C75649770401}">
      <dgm:prSet/>
      <dgm:spPr/>
      <dgm:t>
        <a:bodyPr/>
        <a:lstStyle/>
        <a:p>
          <a:pPr rtl="1"/>
          <a:endParaRPr lang="fa-IR"/>
        </a:p>
      </dgm:t>
    </dgm:pt>
    <dgm:pt modelId="{49C16F88-4054-4429-8865-77BC05C4905A}" type="sibTrans" cxnId="{B4DD71F8-3BEC-4AFC-8F3B-C75649770401}">
      <dgm:prSet/>
      <dgm:spPr/>
      <dgm:t>
        <a:bodyPr/>
        <a:lstStyle/>
        <a:p>
          <a:pPr rtl="1"/>
          <a:endParaRPr lang="fa-IR"/>
        </a:p>
      </dgm:t>
    </dgm:pt>
    <dgm:pt modelId="{46D07BD2-AA88-49A4-A348-B6174D6BCF04}" type="pres">
      <dgm:prSet presAssocID="{8080B40F-FD50-4D58-BC3C-45C667729BCE}" presName="linearFlow" presStyleCnt="0">
        <dgm:presLayoutVars>
          <dgm:dir val="rev"/>
          <dgm:resizeHandles val="exact"/>
        </dgm:presLayoutVars>
      </dgm:prSet>
      <dgm:spPr/>
      <dgm:t>
        <a:bodyPr/>
        <a:lstStyle/>
        <a:p>
          <a:pPr rtl="1"/>
          <a:endParaRPr lang="fa-IR"/>
        </a:p>
      </dgm:t>
    </dgm:pt>
    <dgm:pt modelId="{F4E3950B-B511-42B0-991B-1F6A0A3A3539}" type="pres">
      <dgm:prSet presAssocID="{BB9B4DC1-776B-40DD-9865-11111E6A3FC8}" presName="composite" presStyleCnt="0"/>
      <dgm:spPr/>
    </dgm:pt>
    <dgm:pt modelId="{2C968107-5A5E-452B-8A08-FE6E6D5EEB5A}" type="pres">
      <dgm:prSet presAssocID="{BB9B4DC1-776B-40DD-9865-11111E6A3FC8}" presName="imgShp" presStyleLbl="fgImgPlace1" presStyleIdx="0" presStyleCnt="1" custLinFactNeighborX="-1213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296E4B89-9E6C-4C45-844C-26312BF35A6F}" type="pres">
      <dgm:prSet presAssocID="{BB9B4DC1-776B-40DD-9865-11111E6A3FC8}" presName="txShp" presStyleLbl="node1" presStyleIdx="0" presStyleCnt="1">
        <dgm:presLayoutVars>
          <dgm:bulletEnabled val="1"/>
        </dgm:presLayoutVars>
      </dgm:prSet>
      <dgm:spPr/>
      <dgm:t>
        <a:bodyPr/>
        <a:lstStyle/>
        <a:p>
          <a:pPr rtl="1"/>
          <a:endParaRPr lang="fa-IR"/>
        </a:p>
      </dgm:t>
    </dgm:pt>
  </dgm:ptLst>
  <dgm:cxnLst>
    <dgm:cxn modelId="{63536C19-BDBA-4D35-B272-B39F51B8DA6E}" type="presOf" srcId="{8080B40F-FD50-4D58-BC3C-45C667729BCE}" destId="{46D07BD2-AA88-49A4-A348-B6174D6BCF04}" srcOrd="0" destOrd="0" presId="urn:microsoft.com/office/officeart/2005/8/layout/vList3"/>
    <dgm:cxn modelId="{4B297047-CE16-47CD-A82A-26A7FB39C11F}" type="presOf" srcId="{BB9B4DC1-776B-40DD-9865-11111E6A3FC8}" destId="{296E4B89-9E6C-4C45-844C-26312BF35A6F}" srcOrd="0" destOrd="0" presId="urn:microsoft.com/office/officeart/2005/8/layout/vList3"/>
    <dgm:cxn modelId="{B4DD71F8-3BEC-4AFC-8F3B-C75649770401}" srcId="{8080B40F-FD50-4D58-BC3C-45C667729BCE}" destId="{BB9B4DC1-776B-40DD-9865-11111E6A3FC8}" srcOrd="0" destOrd="0" parTransId="{CA7BD02C-D5B4-4D69-B095-29D4C62E8A4C}" sibTransId="{49C16F88-4054-4429-8865-77BC05C4905A}"/>
    <dgm:cxn modelId="{344CB621-69BC-48BA-827F-BEFF2FA69DB5}" type="presParOf" srcId="{46D07BD2-AA88-49A4-A348-B6174D6BCF04}" destId="{F4E3950B-B511-42B0-991B-1F6A0A3A3539}" srcOrd="0" destOrd="0" presId="urn:microsoft.com/office/officeart/2005/8/layout/vList3"/>
    <dgm:cxn modelId="{045420A5-49DE-47BA-9F91-4262C89C086C}" type="presParOf" srcId="{F4E3950B-B511-42B0-991B-1F6A0A3A3539}" destId="{2C968107-5A5E-452B-8A08-FE6E6D5EEB5A}" srcOrd="0" destOrd="0" presId="urn:microsoft.com/office/officeart/2005/8/layout/vList3"/>
    <dgm:cxn modelId="{8B17CA31-7E01-4FBE-A587-05D7E2745EDC}" type="presParOf" srcId="{F4E3950B-B511-42B0-991B-1F6A0A3A3539}" destId="{296E4B89-9E6C-4C45-844C-26312BF35A6F}"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AA00570-C226-4D9C-A300-C020CC97D95C}"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0E4C3A0C-A7EC-409B-9F05-CCEBB7B003FF}">
      <dgm:prSet/>
      <dgm:spPr/>
      <dgm:t>
        <a:bodyPr/>
        <a:lstStyle/>
        <a:p>
          <a:pPr rtl="1"/>
          <a:r>
            <a:rPr lang="ar-SA" dirty="0" smtClean="0">
              <a:cs typeface="B Titr" panose="00000700000000000000" pitchFamily="2" charset="-78"/>
            </a:rPr>
            <a:t>دعا به جهت بیدارشدن برای نماز شب</a:t>
          </a:r>
          <a:endParaRPr lang="fa-IR" dirty="0">
            <a:cs typeface="B Titr" panose="00000700000000000000" pitchFamily="2" charset="-78"/>
          </a:endParaRPr>
        </a:p>
      </dgm:t>
    </dgm:pt>
    <dgm:pt modelId="{9CEB7390-91E6-4F32-9FBD-0BB01BFD97DF}" type="parTrans" cxnId="{B651CE56-029A-44A3-A4C8-F0DCE1C1E9A5}">
      <dgm:prSet/>
      <dgm:spPr/>
      <dgm:t>
        <a:bodyPr/>
        <a:lstStyle/>
        <a:p>
          <a:pPr rtl="1"/>
          <a:endParaRPr lang="fa-IR"/>
        </a:p>
      </dgm:t>
    </dgm:pt>
    <dgm:pt modelId="{F4052D87-3EC6-46A6-B965-BC6D9C7CEFDD}" type="sibTrans" cxnId="{B651CE56-029A-44A3-A4C8-F0DCE1C1E9A5}">
      <dgm:prSet/>
      <dgm:spPr/>
      <dgm:t>
        <a:bodyPr/>
        <a:lstStyle/>
        <a:p>
          <a:pPr rtl="1"/>
          <a:endParaRPr lang="fa-IR"/>
        </a:p>
      </dgm:t>
    </dgm:pt>
    <dgm:pt modelId="{9456096E-2858-475B-9276-A21E0E7C9675}" type="pres">
      <dgm:prSet presAssocID="{4AA00570-C226-4D9C-A300-C020CC97D95C}" presName="linearFlow" presStyleCnt="0">
        <dgm:presLayoutVars>
          <dgm:dir/>
          <dgm:resizeHandles val="exact"/>
        </dgm:presLayoutVars>
      </dgm:prSet>
      <dgm:spPr/>
      <dgm:t>
        <a:bodyPr/>
        <a:lstStyle/>
        <a:p>
          <a:pPr rtl="1"/>
          <a:endParaRPr lang="fa-IR"/>
        </a:p>
      </dgm:t>
    </dgm:pt>
    <dgm:pt modelId="{2EF17119-61DE-42E6-82E4-23318396DC49}" type="pres">
      <dgm:prSet presAssocID="{0E4C3A0C-A7EC-409B-9F05-CCEBB7B003FF}" presName="composite" presStyleCnt="0"/>
      <dgm:spPr/>
    </dgm:pt>
    <dgm:pt modelId="{485C099E-1B6C-4381-BDFB-AC2DA8705E04}" type="pres">
      <dgm:prSet presAssocID="{0E4C3A0C-A7EC-409B-9F05-CCEBB7B003FF}" presName="imgShp" presStyleLbl="fgImgPlace1" presStyleIdx="0" presStyleCnt="1"/>
      <dgm:spPr>
        <a:blipFill>
          <a:blip xmlns:r="http://schemas.openxmlformats.org/officeDocument/2006/relationships" r:embed="rId1"/>
          <a:srcRect/>
          <a:stretch>
            <a:fillRect t="-29000" b="-29000"/>
          </a:stretch>
        </a:blipFill>
      </dgm:spPr>
    </dgm:pt>
    <dgm:pt modelId="{4159CA67-A4FA-41D6-BB31-374A0E60A2B1}" type="pres">
      <dgm:prSet presAssocID="{0E4C3A0C-A7EC-409B-9F05-CCEBB7B003FF}" presName="txShp" presStyleLbl="node1" presStyleIdx="0" presStyleCnt="1" custLinFactNeighborX="-496" custLinFactNeighborY="-11127">
        <dgm:presLayoutVars>
          <dgm:bulletEnabled val="1"/>
        </dgm:presLayoutVars>
      </dgm:prSet>
      <dgm:spPr/>
      <dgm:t>
        <a:bodyPr/>
        <a:lstStyle/>
        <a:p>
          <a:pPr rtl="1"/>
          <a:endParaRPr lang="fa-IR"/>
        </a:p>
      </dgm:t>
    </dgm:pt>
  </dgm:ptLst>
  <dgm:cxnLst>
    <dgm:cxn modelId="{B651CE56-029A-44A3-A4C8-F0DCE1C1E9A5}" srcId="{4AA00570-C226-4D9C-A300-C020CC97D95C}" destId="{0E4C3A0C-A7EC-409B-9F05-CCEBB7B003FF}" srcOrd="0" destOrd="0" parTransId="{9CEB7390-91E6-4F32-9FBD-0BB01BFD97DF}" sibTransId="{F4052D87-3EC6-46A6-B965-BC6D9C7CEFDD}"/>
    <dgm:cxn modelId="{A5542986-EE88-4F9E-9394-B782757402AA}" type="presOf" srcId="{4AA00570-C226-4D9C-A300-C020CC97D95C}" destId="{9456096E-2858-475B-9276-A21E0E7C9675}" srcOrd="0" destOrd="0" presId="urn:microsoft.com/office/officeart/2005/8/layout/vList3"/>
    <dgm:cxn modelId="{60DB02B7-72C7-4DEA-A998-2DEAC2D51F08}" type="presOf" srcId="{0E4C3A0C-A7EC-409B-9F05-CCEBB7B003FF}" destId="{4159CA67-A4FA-41D6-BB31-374A0E60A2B1}" srcOrd="0" destOrd="0" presId="urn:microsoft.com/office/officeart/2005/8/layout/vList3"/>
    <dgm:cxn modelId="{FBD689F6-F79C-4E2D-BAF9-EFDF3E0EE137}" type="presParOf" srcId="{9456096E-2858-475B-9276-A21E0E7C9675}" destId="{2EF17119-61DE-42E6-82E4-23318396DC49}" srcOrd="0" destOrd="0" presId="urn:microsoft.com/office/officeart/2005/8/layout/vList3"/>
    <dgm:cxn modelId="{F2B09377-3A96-470B-9CA1-0AD08897C4C0}" type="presParOf" srcId="{2EF17119-61DE-42E6-82E4-23318396DC49}" destId="{485C099E-1B6C-4381-BDFB-AC2DA8705E04}" srcOrd="0" destOrd="0" presId="urn:microsoft.com/office/officeart/2005/8/layout/vList3"/>
    <dgm:cxn modelId="{8C2C2A16-151F-4A5B-B348-5A4AE07DF631}" type="presParOf" srcId="{2EF17119-61DE-42E6-82E4-23318396DC49}" destId="{4159CA67-A4FA-41D6-BB31-374A0E60A2B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9C8764-7C1F-41F8-95A1-B551C5058B58}"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60BBCDEA-3AC5-4EC3-92C1-D657E312DE9A}">
      <dgm:prSet/>
      <dgm:spPr/>
      <dgm:t>
        <a:bodyPr/>
        <a:lstStyle/>
        <a:p>
          <a:pPr rtl="1"/>
          <a:r>
            <a:rPr lang="ar-SA" dirty="0" smtClean="0">
              <a:cs typeface="B Titr" panose="00000700000000000000" pitchFamily="2" charset="-78"/>
            </a:rPr>
            <a:t>کیفیت نماز شب</a:t>
          </a:r>
          <a:endParaRPr lang="fa-IR" dirty="0">
            <a:cs typeface="B Titr" panose="00000700000000000000" pitchFamily="2" charset="-78"/>
          </a:endParaRPr>
        </a:p>
      </dgm:t>
    </dgm:pt>
    <dgm:pt modelId="{1962ED5C-0327-49B9-BE23-8C3107A15A6F}" type="parTrans" cxnId="{E81AE583-0B35-456E-BD8E-E4B262AAB369}">
      <dgm:prSet/>
      <dgm:spPr/>
      <dgm:t>
        <a:bodyPr/>
        <a:lstStyle/>
        <a:p>
          <a:pPr rtl="1"/>
          <a:endParaRPr lang="fa-IR"/>
        </a:p>
      </dgm:t>
    </dgm:pt>
    <dgm:pt modelId="{B810C690-F878-4D20-AFDD-B824EA72A090}" type="sibTrans" cxnId="{E81AE583-0B35-456E-BD8E-E4B262AAB369}">
      <dgm:prSet/>
      <dgm:spPr/>
      <dgm:t>
        <a:bodyPr/>
        <a:lstStyle/>
        <a:p>
          <a:pPr rtl="1"/>
          <a:endParaRPr lang="fa-IR"/>
        </a:p>
      </dgm:t>
    </dgm:pt>
    <dgm:pt modelId="{57BDE707-32DC-4395-8A0B-9114497DB249}" type="pres">
      <dgm:prSet presAssocID="{2F9C8764-7C1F-41F8-95A1-B551C5058B58}" presName="linearFlow" presStyleCnt="0">
        <dgm:presLayoutVars>
          <dgm:dir/>
          <dgm:resizeHandles val="exact"/>
        </dgm:presLayoutVars>
      </dgm:prSet>
      <dgm:spPr/>
      <dgm:t>
        <a:bodyPr/>
        <a:lstStyle/>
        <a:p>
          <a:pPr rtl="1"/>
          <a:endParaRPr lang="fa-IR"/>
        </a:p>
      </dgm:t>
    </dgm:pt>
    <dgm:pt modelId="{35057900-ACBF-4F44-BEE9-5E16264AEE29}" type="pres">
      <dgm:prSet presAssocID="{60BBCDEA-3AC5-4EC3-92C1-D657E312DE9A}" presName="composite" presStyleCnt="0"/>
      <dgm:spPr/>
    </dgm:pt>
    <dgm:pt modelId="{DE2678B3-EA50-4CD9-8C79-F63492B26471}" type="pres">
      <dgm:prSet presAssocID="{60BBCDEA-3AC5-4EC3-92C1-D657E312DE9A}"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33E567A-B34E-44CF-9A27-C431F6A17B29}" type="pres">
      <dgm:prSet presAssocID="{60BBCDEA-3AC5-4EC3-92C1-D657E312DE9A}" presName="txShp" presStyleLbl="node1" presStyleIdx="0" presStyleCnt="1">
        <dgm:presLayoutVars>
          <dgm:bulletEnabled val="1"/>
        </dgm:presLayoutVars>
      </dgm:prSet>
      <dgm:spPr/>
      <dgm:t>
        <a:bodyPr/>
        <a:lstStyle/>
        <a:p>
          <a:pPr rtl="1"/>
          <a:endParaRPr lang="fa-IR"/>
        </a:p>
      </dgm:t>
    </dgm:pt>
  </dgm:ptLst>
  <dgm:cxnLst>
    <dgm:cxn modelId="{E81AE583-0B35-456E-BD8E-E4B262AAB369}" srcId="{2F9C8764-7C1F-41F8-95A1-B551C5058B58}" destId="{60BBCDEA-3AC5-4EC3-92C1-D657E312DE9A}" srcOrd="0" destOrd="0" parTransId="{1962ED5C-0327-49B9-BE23-8C3107A15A6F}" sibTransId="{B810C690-F878-4D20-AFDD-B824EA72A090}"/>
    <dgm:cxn modelId="{E5149BDC-E21D-4BA0-A0C5-3569F8C33CB4}" type="presOf" srcId="{60BBCDEA-3AC5-4EC3-92C1-D657E312DE9A}" destId="{F33E567A-B34E-44CF-9A27-C431F6A17B29}" srcOrd="0" destOrd="0" presId="urn:microsoft.com/office/officeart/2005/8/layout/vList3"/>
    <dgm:cxn modelId="{4F91A3EC-DDFF-40F8-9058-D07A87D9353A}" type="presOf" srcId="{2F9C8764-7C1F-41F8-95A1-B551C5058B58}" destId="{57BDE707-32DC-4395-8A0B-9114497DB249}" srcOrd="0" destOrd="0" presId="urn:microsoft.com/office/officeart/2005/8/layout/vList3"/>
    <dgm:cxn modelId="{8C56B58F-D691-498C-91B2-D2FF613BB7C7}" type="presParOf" srcId="{57BDE707-32DC-4395-8A0B-9114497DB249}" destId="{35057900-ACBF-4F44-BEE9-5E16264AEE29}" srcOrd="0" destOrd="0" presId="urn:microsoft.com/office/officeart/2005/8/layout/vList3"/>
    <dgm:cxn modelId="{6D504040-D98A-4C54-914E-338B04937B7A}" type="presParOf" srcId="{35057900-ACBF-4F44-BEE9-5E16264AEE29}" destId="{DE2678B3-EA50-4CD9-8C79-F63492B26471}" srcOrd="0" destOrd="0" presId="urn:microsoft.com/office/officeart/2005/8/layout/vList3"/>
    <dgm:cxn modelId="{C2DB7FA7-4DCB-47B2-B457-39B50C3C8285}" type="presParOf" srcId="{35057900-ACBF-4F44-BEE9-5E16264AEE29}" destId="{F33E567A-B34E-44CF-9A27-C431F6A17B2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AC39CA-9D11-4A44-BF00-5B0A09699BD5}"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ECD88A6D-0AB5-4F2D-9356-6E72B56B1768}">
      <dgm:prSet/>
      <dgm:spPr/>
      <dgm:t>
        <a:bodyPr/>
        <a:lstStyle/>
        <a:p>
          <a:pPr rtl="1"/>
          <a:r>
            <a:rPr lang="ar-SA" dirty="0" smtClean="0">
              <a:cs typeface="B Titr" panose="00000700000000000000" pitchFamily="2" charset="-78"/>
            </a:rPr>
            <a:t>احکام نماز شب </a:t>
          </a:r>
          <a:endParaRPr lang="fa-IR" dirty="0">
            <a:cs typeface="B Titr" panose="00000700000000000000" pitchFamily="2" charset="-78"/>
          </a:endParaRPr>
        </a:p>
      </dgm:t>
    </dgm:pt>
    <dgm:pt modelId="{59920020-DB9F-4744-B2AA-2D68F8FEE969}" type="parTrans" cxnId="{A432F7D0-DD80-452E-97AF-877ADA334CF5}">
      <dgm:prSet/>
      <dgm:spPr/>
      <dgm:t>
        <a:bodyPr/>
        <a:lstStyle/>
        <a:p>
          <a:pPr rtl="1"/>
          <a:endParaRPr lang="fa-IR"/>
        </a:p>
      </dgm:t>
    </dgm:pt>
    <dgm:pt modelId="{77D90124-317F-4B98-BC0D-2226F560BAB0}" type="sibTrans" cxnId="{A432F7D0-DD80-452E-97AF-877ADA334CF5}">
      <dgm:prSet/>
      <dgm:spPr/>
      <dgm:t>
        <a:bodyPr/>
        <a:lstStyle/>
        <a:p>
          <a:pPr rtl="1"/>
          <a:endParaRPr lang="fa-IR"/>
        </a:p>
      </dgm:t>
    </dgm:pt>
    <dgm:pt modelId="{7DB1C77D-A595-4C69-8427-988DECBC3B1D}" type="pres">
      <dgm:prSet presAssocID="{FFAC39CA-9D11-4A44-BF00-5B0A09699BD5}" presName="linearFlow" presStyleCnt="0">
        <dgm:presLayoutVars>
          <dgm:dir/>
          <dgm:resizeHandles val="exact"/>
        </dgm:presLayoutVars>
      </dgm:prSet>
      <dgm:spPr/>
      <dgm:t>
        <a:bodyPr/>
        <a:lstStyle/>
        <a:p>
          <a:pPr rtl="1"/>
          <a:endParaRPr lang="fa-IR"/>
        </a:p>
      </dgm:t>
    </dgm:pt>
    <dgm:pt modelId="{E7932E79-F668-4B31-AC21-865C73C1267A}" type="pres">
      <dgm:prSet presAssocID="{ECD88A6D-0AB5-4F2D-9356-6E72B56B1768}" presName="composite" presStyleCnt="0"/>
      <dgm:spPr/>
    </dgm:pt>
    <dgm:pt modelId="{38B89F8C-0F7F-4802-9F52-9126E85C865F}" type="pres">
      <dgm:prSet presAssocID="{ECD88A6D-0AB5-4F2D-9356-6E72B56B1768}"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84739AD-74CC-4EAB-A2AD-0474E106952F}" type="pres">
      <dgm:prSet presAssocID="{ECD88A6D-0AB5-4F2D-9356-6E72B56B1768}" presName="txShp" presStyleLbl="node1" presStyleIdx="0" presStyleCnt="1">
        <dgm:presLayoutVars>
          <dgm:bulletEnabled val="1"/>
        </dgm:presLayoutVars>
      </dgm:prSet>
      <dgm:spPr/>
      <dgm:t>
        <a:bodyPr/>
        <a:lstStyle/>
        <a:p>
          <a:pPr rtl="1"/>
          <a:endParaRPr lang="fa-IR"/>
        </a:p>
      </dgm:t>
    </dgm:pt>
  </dgm:ptLst>
  <dgm:cxnLst>
    <dgm:cxn modelId="{EB5F1E1F-CCA3-44F2-81AB-837CD5BD2203}" type="presOf" srcId="{ECD88A6D-0AB5-4F2D-9356-6E72B56B1768}" destId="{684739AD-74CC-4EAB-A2AD-0474E106952F}" srcOrd="0" destOrd="0" presId="urn:microsoft.com/office/officeart/2005/8/layout/vList3"/>
    <dgm:cxn modelId="{6F4323CD-4044-46DE-9F0F-D600093A1EC6}" type="presOf" srcId="{FFAC39CA-9D11-4A44-BF00-5B0A09699BD5}" destId="{7DB1C77D-A595-4C69-8427-988DECBC3B1D}" srcOrd="0" destOrd="0" presId="urn:microsoft.com/office/officeart/2005/8/layout/vList3"/>
    <dgm:cxn modelId="{A432F7D0-DD80-452E-97AF-877ADA334CF5}" srcId="{FFAC39CA-9D11-4A44-BF00-5B0A09699BD5}" destId="{ECD88A6D-0AB5-4F2D-9356-6E72B56B1768}" srcOrd="0" destOrd="0" parTransId="{59920020-DB9F-4744-B2AA-2D68F8FEE969}" sibTransId="{77D90124-317F-4B98-BC0D-2226F560BAB0}"/>
    <dgm:cxn modelId="{AB4B3AAE-9C80-471D-AA82-F553FD001399}" type="presParOf" srcId="{7DB1C77D-A595-4C69-8427-988DECBC3B1D}" destId="{E7932E79-F668-4B31-AC21-865C73C1267A}" srcOrd="0" destOrd="0" presId="urn:microsoft.com/office/officeart/2005/8/layout/vList3"/>
    <dgm:cxn modelId="{CE4034E3-70A2-4F8E-9464-562767F9B0DB}" type="presParOf" srcId="{E7932E79-F668-4B31-AC21-865C73C1267A}" destId="{38B89F8C-0F7F-4802-9F52-9126E85C865F}" srcOrd="0" destOrd="0" presId="urn:microsoft.com/office/officeart/2005/8/layout/vList3"/>
    <dgm:cxn modelId="{64CC6450-0D82-490D-ACD5-71E50823BAC3}" type="presParOf" srcId="{E7932E79-F668-4B31-AC21-865C73C1267A}" destId="{684739AD-74CC-4EAB-A2AD-0474E106952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6394EE-82BC-4BB4-BF12-0A86989FEA7C}"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D36C92D2-62CF-4206-8BAD-8A49D7E7DBAE}">
      <dgm:prSet/>
      <dgm:spPr/>
      <dgm:t>
        <a:bodyPr/>
        <a:lstStyle/>
        <a:p>
          <a:pPr rtl="1"/>
          <a:r>
            <a:rPr lang="ar-SA" dirty="0" smtClean="0">
              <a:cs typeface="B Titr" panose="00000700000000000000" pitchFamily="2" charset="-78"/>
            </a:rPr>
            <a:t>احکام نماز شب </a:t>
          </a:r>
          <a:endParaRPr lang="fa-IR" dirty="0">
            <a:cs typeface="B Titr" panose="00000700000000000000" pitchFamily="2" charset="-78"/>
          </a:endParaRPr>
        </a:p>
      </dgm:t>
    </dgm:pt>
    <dgm:pt modelId="{E2CCF60A-2DB6-44ED-96D2-0411D9A3179B}" type="parTrans" cxnId="{462A5B29-4077-43CE-B2E1-F58E102002C6}">
      <dgm:prSet/>
      <dgm:spPr/>
      <dgm:t>
        <a:bodyPr/>
        <a:lstStyle/>
        <a:p>
          <a:pPr rtl="1"/>
          <a:endParaRPr lang="fa-IR"/>
        </a:p>
      </dgm:t>
    </dgm:pt>
    <dgm:pt modelId="{5B338B21-70DF-4D50-9710-AF0AC095A3E9}" type="sibTrans" cxnId="{462A5B29-4077-43CE-B2E1-F58E102002C6}">
      <dgm:prSet/>
      <dgm:spPr/>
      <dgm:t>
        <a:bodyPr/>
        <a:lstStyle/>
        <a:p>
          <a:pPr rtl="1"/>
          <a:endParaRPr lang="fa-IR"/>
        </a:p>
      </dgm:t>
    </dgm:pt>
    <dgm:pt modelId="{692AA395-2270-437B-B6D4-82F798E24D39}" type="pres">
      <dgm:prSet presAssocID="{4A6394EE-82BC-4BB4-BF12-0A86989FEA7C}" presName="linearFlow" presStyleCnt="0">
        <dgm:presLayoutVars>
          <dgm:dir/>
          <dgm:resizeHandles val="exact"/>
        </dgm:presLayoutVars>
      </dgm:prSet>
      <dgm:spPr/>
      <dgm:t>
        <a:bodyPr/>
        <a:lstStyle/>
        <a:p>
          <a:pPr rtl="1"/>
          <a:endParaRPr lang="fa-IR"/>
        </a:p>
      </dgm:t>
    </dgm:pt>
    <dgm:pt modelId="{DC3D653B-AE10-4C89-8330-6057FD10CB1F}" type="pres">
      <dgm:prSet presAssocID="{D36C92D2-62CF-4206-8BAD-8A49D7E7DBAE}" presName="composite" presStyleCnt="0"/>
      <dgm:spPr/>
    </dgm:pt>
    <dgm:pt modelId="{E6ED6275-6D82-402C-9A66-E60DAE091025}" type="pres">
      <dgm:prSet presAssocID="{D36C92D2-62CF-4206-8BAD-8A49D7E7DBAE}"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70B7E13-346F-4F41-8FAD-FE9E61D9284D}" type="pres">
      <dgm:prSet presAssocID="{D36C92D2-62CF-4206-8BAD-8A49D7E7DBAE}" presName="txShp" presStyleLbl="node1" presStyleIdx="0" presStyleCnt="1">
        <dgm:presLayoutVars>
          <dgm:bulletEnabled val="1"/>
        </dgm:presLayoutVars>
      </dgm:prSet>
      <dgm:spPr/>
      <dgm:t>
        <a:bodyPr/>
        <a:lstStyle/>
        <a:p>
          <a:pPr rtl="1"/>
          <a:endParaRPr lang="fa-IR"/>
        </a:p>
      </dgm:t>
    </dgm:pt>
  </dgm:ptLst>
  <dgm:cxnLst>
    <dgm:cxn modelId="{F59E12BA-E0CD-4396-9816-F5E35FC68449}" type="presOf" srcId="{D36C92D2-62CF-4206-8BAD-8A49D7E7DBAE}" destId="{270B7E13-346F-4F41-8FAD-FE9E61D9284D}" srcOrd="0" destOrd="0" presId="urn:microsoft.com/office/officeart/2005/8/layout/vList3"/>
    <dgm:cxn modelId="{71356C52-320F-4BE8-99B6-1251D6202FB3}" type="presOf" srcId="{4A6394EE-82BC-4BB4-BF12-0A86989FEA7C}" destId="{692AA395-2270-437B-B6D4-82F798E24D39}" srcOrd="0" destOrd="0" presId="urn:microsoft.com/office/officeart/2005/8/layout/vList3"/>
    <dgm:cxn modelId="{462A5B29-4077-43CE-B2E1-F58E102002C6}" srcId="{4A6394EE-82BC-4BB4-BF12-0A86989FEA7C}" destId="{D36C92D2-62CF-4206-8BAD-8A49D7E7DBAE}" srcOrd="0" destOrd="0" parTransId="{E2CCF60A-2DB6-44ED-96D2-0411D9A3179B}" sibTransId="{5B338B21-70DF-4D50-9710-AF0AC095A3E9}"/>
    <dgm:cxn modelId="{6608AA3F-6ADC-4C37-806E-7FFF67A1A8E4}" type="presParOf" srcId="{692AA395-2270-437B-B6D4-82F798E24D39}" destId="{DC3D653B-AE10-4C89-8330-6057FD10CB1F}" srcOrd="0" destOrd="0" presId="urn:microsoft.com/office/officeart/2005/8/layout/vList3"/>
    <dgm:cxn modelId="{AF966129-4836-490E-A877-CD8299E2413B}" type="presParOf" srcId="{DC3D653B-AE10-4C89-8330-6057FD10CB1F}" destId="{E6ED6275-6D82-402C-9A66-E60DAE091025}" srcOrd="0" destOrd="0" presId="urn:microsoft.com/office/officeart/2005/8/layout/vList3"/>
    <dgm:cxn modelId="{4FE73F45-6963-4433-86D3-A80B24A6F2C6}" type="presParOf" srcId="{DC3D653B-AE10-4C89-8330-6057FD10CB1F}" destId="{270B7E13-346F-4F41-8FAD-FE9E61D9284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4752C3-5895-4C86-8A33-E45D219A62DB}"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A2E459B8-600E-4417-BE6C-BFD69871384A}">
      <dgm:prSet/>
      <dgm:spPr/>
      <dgm:t>
        <a:bodyPr/>
        <a:lstStyle/>
        <a:p>
          <a:pPr rtl="1"/>
          <a:r>
            <a:rPr lang="ar-SA" dirty="0" smtClean="0">
              <a:cs typeface="B Titr" panose="00000700000000000000" pitchFamily="2" charset="-78"/>
            </a:rPr>
            <a:t>احکام نماز شب </a:t>
          </a:r>
          <a:endParaRPr lang="fa-IR" dirty="0">
            <a:cs typeface="B Titr" panose="00000700000000000000" pitchFamily="2" charset="-78"/>
          </a:endParaRPr>
        </a:p>
      </dgm:t>
    </dgm:pt>
    <dgm:pt modelId="{2B549470-2BF6-46AC-B783-EFE67454AE1F}" type="parTrans" cxnId="{8CBCE5A5-43DE-44DB-ADC0-104A6BE4CCB5}">
      <dgm:prSet/>
      <dgm:spPr/>
      <dgm:t>
        <a:bodyPr/>
        <a:lstStyle/>
        <a:p>
          <a:pPr rtl="1"/>
          <a:endParaRPr lang="fa-IR"/>
        </a:p>
      </dgm:t>
    </dgm:pt>
    <dgm:pt modelId="{43FF774C-ECA4-4086-B423-3181CB6938EC}" type="sibTrans" cxnId="{8CBCE5A5-43DE-44DB-ADC0-104A6BE4CCB5}">
      <dgm:prSet/>
      <dgm:spPr/>
      <dgm:t>
        <a:bodyPr/>
        <a:lstStyle/>
        <a:p>
          <a:pPr rtl="1"/>
          <a:endParaRPr lang="fa-IR"/>
        </a:p>
      </dgm:t>
    </dgm:pt>
    <dgm:pt modelId="{75656FC3-F206-451F-9846-0F6CF8D6C414}" type="pres">
      <dgm:prSet presAssocID="{CE4752C3-5895-4C86-8A33-E45D219A62DB}" presName="linearFlow" presStyleCnt="0">
        <dgm:presLayoutVars>
          <dgm:dir/>
          <dgm:resizeHandles val="exact"/>
        </dgm:presLayoutVars>
      </dgm:prSet>
      <dgm:spPr/>
      <dgm:t>
        <a:bodyPr/>
        <a:lstStyle/>
        <a:p>
          <a:pPr rtl="1"/>
          <a:endParaRPr lang="fa-IR"/>
        </a:p>
      </dgm:t>
    </dgm:pt>
    <dgm:pt modelId="{0DF43DB8-387B-41D8-AAEA-7BBD782AD0E3}" type="pres">
      <dgm:prSet presAssocID="{A2E459B8-600E-4417-BE6C-BFD69871384A}" presName="composite" presStyleCnt="0"/>
      <dgm:spPr/>
    </dgm:pt>
    <dgm:pt modelId="{99ADD670-BF40-4BD1-8EA1-1FF661F84CA6}" type="pres">
      <dgm:prSet presAssocID="{A2E459B8-600E-4417-BE6C-BFD69871384A}"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0126814-785E-41DC-AFBA-D7AD8F616DA2}" type="pres">
      <dgm:prSet presAssocID="{A2E459B8-600E-4417-BE6C-BFD69871384A}" presName="txShp" presStyleLbl="node1" presStyleIdx="0" presStyleCnt="1">
        <dgm:presLayoutVars>
          <dgm:bulletEnabled val="1"/>
        </dgm:presLayoutVars>
      </dgm:prSet>
      <dgm:spPr/>
      <dgm:t>
        <a:bodyPr/>
        <a:lstStyle/>
        <a:p>
          <a:pPr rtl="1"/>
          <a:endParaRPr lang="fa-IR"/>
        </a:p>
      </dgm:t>
    </dgm:pt>
  </dgm:ptLst>
  <dgm:cxnLst>
    <dgm:cxn modelId="{8CBCE5A5-43DE-44DB-ADC0-104A6BE4CCB5}" srcId="{CE4752C3-5895-4C86-8A33-E45D219A62DB}" destId="{A2E459B8-600E-4417-BE6C-BFD69871384A}" srcOrd="0" destOrd="0" parTransId="{2B549470-2BF6-46AC-B783-EFE67454AE1F}" sibTransId="{43FF774C-ECA4-4086-B423-3181CB6938EC}"/>
    <dgm:cxn modelId="{D6AD0CDD-D45F-4375-862A-8E2E0D93019C}" type="presOf" srcId="{CE4752C3-5895-4C86-8A33-E45D219A62DB}" destId="{75656FC3-F206-451F-9846-0F6CF8D6C414}" srcOrd="0" destOrd="0" presId="urn:microsoft.com/office/officeart/2005/8/layout/vList3"/>
    <dgm:cxn modelId="{3EFA8555-1401-46B3-B068-E49D0991BA9B}" type="presOf" srcId="{A2E459B8-600E-4417-BE6C-BFD69871384A}" destId="{40126814-785E-41DC-AFBA-D7AD8F616DA2}" srcOrd="0" destOrd="0" presId="urn:microsoft.com/office/officeart/2005/8/layout/vList3"/>
    <dgm:cxn modelId="{8A3338B4-0708-44D4-8ADD-1A4F5280DA82}" type="presParOf" srcId="{75656FC3-F206-451F-9846-0F6CF8D6C414}" destId="{0DF43DB8-387B-41D8-AAEA-7BBD782AD0E3}" srcOrd="0" destOrd="0" presId="urn:microsoft.com/office/officeart/2005/8/layout/vList3"/>
    <dgm:cxn modelId="{FBCE50E2-3AEF-4530-BEE6-2F6667157292}" type="presParOf" srcId="{0DF43DB8-387B-41D8-AAEA-7BBD782AD0E3}" destId="{99ADD670-BF40-4BD1-8EA1-1FF661F84CA6}" srcOrd="0" destOrd="0" presId="urn:microsoft.com/office/officeart/2005/8/layout/vList3"/>
    <dgm:cxn modelId="{752BFE1E-0ECD-4A3A-A61C-C395EA60C896}" type="presParOf" srcId="{0DF43DB8-387B-41D8-AAEA-7BBD782AD0E3}" destId="{40126814-785E-41DC-AFBA-D7AD8F616DA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156758-D224-4CB9-8EC3-1002A38BF4A3}"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8223E6B8-46D7-47EA-B6A3-C70F9F3C3FB1}">
      <dgm:prSet/>
      <dgm:spPr/>
      <dgm:t>
        <a:bodyPr/>
        <a:lstStyle/>
        <a:p>
          <a:pPr rtl="1"/>
          <a:r>
            <a:rPr lang="ar-SA" dirty="0" smtClean="0">
              <a:cs typeface="B Titr" panose="00000700000000000000" pitchFamily="2" charset="-78"/>
            </a:rPr>
            <a:t>احکام نماز شب </a:t>
          </a:r>
          <a:endParaRPr lang="fa-IR" dirty="0">
            <a:cs typeface="B Titr" panose="00000700000000000000" pitchFamily="2" charset="-78"/>
          </a:endParaRPr>
        </a:p>
      </dgm:t>
    </dgm:pt>
    <dgm:pt modelId="{7D37B6F9-3475-4A58-887C-FDB0C96001DE}" type="parTrans" cxnId="{1E20E91C-C7E2-4244-A5B6-16F2A752FD15}">
      <dgm:prSet/>
      <dgm:spPr/>
      <dgm:t>
        <a:bodyPr/>
        <a:lstStyle/>
        <a:p>
          <a:pPr rtl="1"/>
          <a:endParaRPr lang="fa-IR"/>
        </a:p>
      </dgm:t>
    </dgm:pt>
    <dgm:pt modelId="{1FE2CCB9-666D-4AC4-9ECE-2AFFFC8AEB31}" type="sibTrans" cxnId="{1E20E91C-C7E2-4244-A5B6-16F2A752FD15}">
      <dgm:prSet/>
      <dgm:spPr/>
      <dgm:t>
        <a:bodyPr/>
        <a:lstStyle/>
        <a:p>
          <a:pPr rtl="1"/>
          <a:endParaRPr lang="fa-IR"/>
        </a:p>
      </dgm:t>
    </dgm:pt>
    <dgm:pt modelId="{82614929-BC5C-492E-B871-04CF30F54BC7}" type="pres">
      <dgm:prSet presAssocID="{BA156758-D224-4CB9-8EC3-1002A38BF4A3}" presName="linearFlow" presStyleCnt="0">
        <dgm:presLayoutVars>
          <dgm:dir/>
          <dgm:resizeHandles val="exact"/>
        </dgm:presLayoutVars>
      </dgm:prSet>
      <dgm:spPr/>
      <dgm:t>
        <a:bodyPr/>
        <a:lstStyle/>
        <a:p>
          <a:pPr rtl="1"/>
          <a:endParaRPr lang="fa-IR"/>
        </a:p>
      </dgm:t>
    </dgm:pt>
    <dgm:pt modelId="{2CAB0D95-FC36-4E06-9D12-1C96E9B2E6C1}" type="pres">
      <dgm:prSet presAssocID="{8223E6B8-46D7-47EA-B6A3-C70F9F3C3FB1}" presName="composite" presStyleCnt="0"/>
      <dgm:spPr/>
    </dgm:pt>
    <dgm:pt modelId="{B154B78F-9CC8-42F8-BAF4-8A41CE8ADBC0}" type="pres">
      <dgm:prSet presAssocID="{8223E6B8-46D7-47EA-B6A3-C70F9F3C3FB1}"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56FC7A17-DE46-4976-B785-877B0795DDCA}" type="pres">
      <dgm:prSet presAssocID="{8223E6B8-46D7-47EA-B6A3-C70F9F3C3FB1}" presName="txShp" presStyleLbl="node1" presStyleIdx="0" presStyleCnt="1">
        <dgm:presLayoutVars>
          <dgm:bulletEnabled val="1"/>
        </dgm:presLayoutVars>
      </dgm:prSet>
      <dgm:spPr/>
      <dgm:t>
        <a:bodyPr/>
        <a:lstStyle/>
        <a:p>
          <a:pPr rtl="1"/>
          <a:endParaRPr lang="fa-IR"/>
        </a:p>
      </dgm:t>
    </dgm:pt>
  </dgm:ptLst>
  <dgm:cxnLst>
    <dgm:cxn modelId="{E3AD8302-4AB0-4C11-A07F-2EC3EA0E6696}" type="presOf" srcId="{BA156758-D224-4CB9-8EC3-1002A38BF4A3}" destId="{82614929-BC5C-492E-B871-04CF30F54BC7}" srcOrd="0" destOrd="0" presId="urn:microsoft.com/office/officeart/2005/8/layout/vList3"/>
    <dgm:cxn modelId="{82B7ECAB-1C7F-4B65-B786-3A3E1106E465}" type="presOf" srcId="{8223E6B8-46D7-47EA-B6A3-C70F9F3C3FB1}" destId="{56FC7A17-DE46-4976-B785-877B0795DDCA}" srcOrd="0" destOrd="0" presId="urn:microsoft.com/office/officeart/2005/8/layout/vList3"/>
    <dgm:cxn modelId="{1E20E91C-C7E2-4244-A5B6-16F2A752FD15}" srcId="{BA156758-D224-4CB9-8EC3-1002A38BF4A3}" destId="{8223E6B8-46D7-47EA-B6A3-C70F9F3C3FB1}" srcOrd="0" destOrd="0" parTransId="{7D37B6F9-3475-4A58-887C-FDB0C96001DE}" sibTransId="{1FE2CCB9-666D-4AC4-9ECE-2AFFFC8AEB31}"/>
    <dgm:cxn modelId="{B7A81A19-8337-40E3-AF9E-8B29CC3CDB5E}" type="presParOf" srcId="{82614929-BC5C-492E-B871-04CF30F54BC7}" destId="{2CAB0D95-FC36-4E06-9D12-1C96E9B2E6C1}" srcOrd="0" destOrd="0" presId="urn:microsoft.com/office/officeart/2005/8/layout/vList3"/>
    <dgm:cxn modelId="{BEAFB5AF-27DC-4293-8A6C-C2A2B1AE613A}" type="presParOf" srcId="{2CAB0D95-FC36-4E06-9D12-1C96E9B2E6C1}" destId="{B154B78F-9CC8-42F8-BAF4-8A41CE8ADBC0}" srcOrd="0" destOrd="0" presId="urn:microsoft.com/office/officeart/2005/8/layout/vList3"/>
    <dgm:cxn modelId="{7D5A60F5-BD8E-4B52-BE1A-22946A0BB125}" type="presParOf" srcId="{2CAB0D95-FC36-4E06-9D12-1C96E9B2E6C1}" destId="{56FC7A17-DE46-4976-B785-877B0795DDC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A6D2F9-4B0D-4446-B84D-BCD13F4D4411}"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fa-IR"/>
        </a:p>
      </dgm:t>
    </dgm:pt>
    <dgm:pt modelId="{10F579D9-6238-4BE9-B3A2-9963556B86BE}">
      <dgm:prSet/>
      <dgm:spPr/>
      <dgm:t>
        <a:bodyPr/>
        <a:lstStyle/>
        <a:p>
          <a:pPr rtl="1"/>
          <a:r>
            <a:rPr lang="ar-SA" dirty="0" smtClean="0">
              <a:cs typeface="B Titr" panose="00000700000000000000" pitchFamily="2" charset="-78"/>
            </a:rPr>
            <a:t>چه کسي توفيق نماز شب پيدا مي کند؟ </a:t>
          </a:r>
          <a:endParaRPr lang="fa-IR" dirty="0">
            <a:cs typeface="B Titr" panose="00000700000000000000" pitchFamily="2" charset="-78"/>
          </a:endParaRPr>
        </a:p>
      </dgm:t>
    </dgm:pt>
    <dgm:pt modelId="{2643EA63-CB2D-49B5-A0A6-BAB1207CB4A6}" type="parTrans" cxnId="{FA8C902C-7E2C-4D46-85E8-81A9E5B15DE8}">
      <dgm:prSet/>
      <dgm:spPr/>
      <dgm:t>
        <a:bodyPr/>
        <a:lstStyle/>
        <a:p>
          <a:pPr rtl="1"/>
          <a:endParaRPr lang="fa-IR"/>
        </a:p>
      </dgm:t>
    </dgm:pt>
    <dgm:pt modelId="{03A5C546-5E95-4CAD-AA0E-7B203A4D4704}" type="sibTrans" cxnId="{FA8C902C-7E2C-4D46-85E8-81A9E5B15DE8}">
      <dgm:prSet/>
      <dgm:spPr/>
      <dgm:t>
        <a:bodyPr/>
        <a:lstStyle/>
        <a:p>
          <a:pPr rtl="1"/>
          <a:endParaRPr lang="fa-IR"/>
        </a:p>
      </dgm:t>
    </dgm:pt>
    <dgm:pt modelId="{3D492813-AED1-492C-8F42-716E27C96C79}" type="pres">
      <dgm:prSet presAssocID="{A3A6D2F9-4B0D-4446-B84D-BCD13F4D4411}" presName="linearFlow" presStyleCnt="0">
        <dgm:presLayoutVars>
          <dgm:dir/>
          <dgm:resizeHandles val="exact"/>
        </dgm:presLayoutVars>
      </dgm:prSet>
      <dgm:spPr/>
      <dgm:t>
        <a:bodyPr/>
        <a:lstStyle/>
        <a:p>
          <a:pPr rtl="1"/>
          <a:endParaRPr lang="fa-IR"/>
        </a:p>
      </dgm:t>
    </dgm:pt>
    <dgm:pt modelId="{6A0212C9-9676-4556-817C-30EE601C985F}" type="pres">
      <dgm:prSet presAssocID="{10F579D9-6238-4BE9-B3A2-9963556B86BE}" presName="composite" presStyleCnt="0"/>
      <dgm:spPr/>
    </dgm:pt>
    <dgm:pt modelId="{8D7BFF55-D914-4B93-8BC4-B98B6A379BA9}" type="pres">
      <dgm:prSet presAssocID="{10F579D9-6238-4BE9-B3A2-9963556B86BE}"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7F7C089-2AE1-49EB-AD87-D957509DFF8C}" type="pres">
      <dgm:prSet presAssocID="{10F579D9-6238-4BE9-B3A2-9963556B86BE}" presName="txShp" presStyleLbl="node1" presStyleIdx="0" presStyleCnt="1">
        <dgm:presLayoutVars>
          <dgm:bulletEnabled val="1"/>
        </dgm:presLayoutVars>
      </dgm:prSet>
      <dgm:spPr/>
      <dgm:t>
        <a:bodyPr/>
        <a:lstStyle/>
        <a:p>
          <a:pPr rtl="1"/>
          <a:endParaRPr lang="fa-IR"/>
        </a:p>
      </dgm:t>
    </dgm:pt>
  </dgm:ptLst>
  <dgm:cxnLst>
    <dgm:cxn modelId="{FA8C902C-7E2C-4D46-85E8-81A9E5B15DE8}" srcId="{A3A6D2F9-4B0D-4446-B84D-BCD13F4D4411}" destId="{10F579D9-6238-4BE9-B3A2-9963556B86BE}" srcOrd="0" destOrd="0" parTransId="{2643EA63-CB2D-49B5-A0A6-BAB1207CB4A6}" sibTransId="{03A5C546-5E95-4CAD-AA0E-7B203A4D4704}"/>
    <dgm:cxn modelId="{C5F7F519-0829-495A-88DA-56D7D2195101}" type="presOf" srcId="{10F579D9-6238-4BE9-B3A2-9963556B86BE}" destId="{87F7C089-2AE1-49EB-AD87-D957509DFF8C}" srcOrd="0" destOrd="0" presId="urn:microsoft.com/office/officeart/2005/8/layout/vList3"/>
    <dgm:cxn modelId="{61C4707E-43A0-4AB9-9F68-1C4554A71964}" type="presOf" srcId="{A3A6D2F9-4B0D-4446-B84D-BCD13F4D4411}" destId="{3D492813-AED1-492C-8F42-716E27C96C79}" srcOrd="0" destOrd="0" presId="urn:microsoft.com/office/officeart/2005/8/layout/vList3"/>
    <dgm:cxn modelId="{25998121-1886-4508-B85E-EEC22A34464D}" type="presParOf" srcId="{3D492813-AED1-492C-8F42-716E27C96C79}" destId="{6A0212C9-9676-4556-817C-30EE601C985F}" srcOrd="0" destOrd="0" presId="urn:microsoft.com/office/officeart/2005/8/layout/vList3"/>
    <dgm:cxn modelId="{CCB658D7-60D4-4EDA-A583-9DAFDDAAC8CD}" type="presParOf" srcId="{6A0212C9-9676-4556-817C-30EE601C985F}" destId="{8D7BFF55-D914-4B93-8BC4-B98B6A379BA9}" srcOrd="0" destOrd="0" presId="urn:microsoft.com/office/officeart/2005/8/layout/vList3"/>
    <dgm:cxn modelId="{D0313F09-7103-4B1C-9BA5-1C1A31F551DB}" type="presParOf" srcId="{6A0212C9-9676-4556-817C-30EE601C985F}" destId="{87F7C089-2AE1-49EB-AD87-D957509DFF8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B32A0-1815-40B0-AD26-834040A791E1}">
      <dsp:nvSpPr>
        <dsp:cNvPr id="0" name=""/>
        <dsp:cNvSpPr/>
      </dsp:nvSpPr>
      <dsp:spPr>
        <a:xfrm>
          <a:off x="7082864" y="342319"/>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solidFill>
                <a:schemeClr val="bg1"/>
              </a:solidFill>
              <a:cs typeface="B Titr" panose="00000700000000000000" pitchFamily="2" charset="-78"/>
            </a:rPr>
            <a:t>فضیلت نماز شب</a:t>
          </a:r>
          <a:endParaRPr lang="fa-IR" sz="1800" kern="1200" dirty="0">
            <a:solidFill>
              <a:schemeClr val="bg1"/>
            </a:solidFill>
            <a:cs typeface="B Titr" panose="00000700000000000000" pitchFamily="2" charset="-78"/>
          </a:endParaRPr>
        </a:p>
      </dsp:txBody>
      <dsp:txXfrm>
        <a:off x="7082864" y="342319"/>
        <a:ext cx="1609066" cy="965439"/>
      </dsp:txXfrm>
    </dsp:sp>
    <dsp:sp modelId="{199414DC-A2BD-4066-8133-DB86AA5F9938}">
      <dsp:nvSpPr>
        <dsp:cNvPr id="0" name=""/>
        <dsp:cNvSpPr/>
      </dsp:nvSpPr>
      <dsp:spPr>
        <a:xfrm>
          <a:off x="5312891" y="342319"/>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solidFill>
                <a:schemeClr val="bg1"/>
              </a:solidFill>
              <a:latin typeface="Times New Roman"/>
              <a:ea typeface="Times New Roman"/>
              <a:cs typeface="B Titr" panose="00000700000000000000" pitchFamily="2" charset="-78"/>
            </a:rPr>
            <a:t>کیفیت نماز شب</a:t>
          </a:r>
          <a:endParaRPr lang="fa-IR" sz="1800" kern="1200" dirty="0">
            <a:solidFill>
              <a:schemeClr val="bg1"/>
            </a:solidFill>
            <a:cs typeface="B Titr" panose="00000700000000000000" pitchFamily="2" charset="-78"/>
          </a:endParaRPr>
        </a:p>
      </dsp:txBody>
      <dsp:txXfrm>
        <a:off x="5312891" y="342319"/>
        <a:ext cx="1609066" cy="965439"/>
      </dsp:txXfrm>
    </dsp:sp>
    <dsp:sp modelId="{09353D32-AF0E-4D86-A4C8-F7A2F630D6C4}">
      <dsp:nvSpPr>
        <dsp:cNvPr id="0" name=""/>
        <dsp:cNvSpPr/>
      </dsp:nvSpPr>
      <dsp:spPr>
        <a:xfrm>
          <a:off x="3542918" y="342319"/>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bg1"/>
              </a:solidFill>
              <a:cs typeface="B Titr" panose="00000700000000000000" pitchFamily="2" charset="-78"/>
            </a:rPr>
            <a:t>احکام نماز شب</a:t>
          </a:r>
          <a:endParaRPr lang="fa-IR" sz="1800" kern="1200" dirty="0">
            <a:solidFill>
              <a:schemeClr val="bg1"/>
            </a:solidFill>
            <a:cs typeface="B Titr" panose="00000700000000000000" pitchFamily="2" charset="-78"/>
          </a:endParaRPr>
        </a:p>
      </dsp:txBody>
      <dsp:txXfrm>
        <a:off x="3542918" y="342319"/>
        <a:ext cx="1609066" cy="965439"/>
      </dsp:txXfrm>
    </dsp:sp>
    <dsp:sp modelId="{C4360B02-8D99-4632-BFE2-5BCECED3425C}">
      <dsp:nvSpPr>
        <dsp:cNvPr id="0" name=""/>
        <dsp:cNvSpPr/>
      </dsp:nvSpPr>
      <dsp:spPr>
        <a:xfrm>
          <a:off x="1772945" y="342319"/>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kern="1200" dirty="0" smtClean="0">
              <a:solidFill>
                <a:schemeClr val="bg1"/>
              </a:solidFill>
              <a:cs typeface="B Titr" panose="00000700000000000000" pitchFamily="2" charset="-78"/>
            </a:rPr>
            <a:t>چه کسي توفيق نماز شب پيدا مي کند؟ </a:t>
          </a:r>
          <a:endParaRPr lang="fa-IR" sz="1600" kern="1200" dirty="0">
            <a:solidFill>
              <a:schemeClr val="bg1"/>
            </a:solidFill>
            <a:cs typeface="B Titr" panose="00000700000000000000" pitchFamily="2" charset="-78"/>
          </a:endParaRPr>
        </a:p>
      </dsp:txBody>
      <dsp:txXfrm>
        <a:off x="1772945" y="342319"/>
        <a:ext cx="1609066" cy="965439"/>
      </dsp:txXfrm>
    </dsp:sp>
    <dsp:sp modelId="{4D919711-31CC-4D04-BFA5-A31A250F3656}">
      <dsp:nvSpPr>
        <dsp:cNvPr id="0" name=""/>
        <dsp:cNvSpPr/>
      </dsp:nvSpPr>
      <dsp:spPr>
        <a:xfrm>
          <a:off x="2971" y="342319"/>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bg1"/>
              </a:solidFill>
              <a:cs typeface="B Titr" panose="00000700000000000000" pitchFamily="2" charset="-78"/>
            </a:rPr>
            <a:t>نماز شب در آیات قرآن</a:t>
          </a:r>
          <a:endParaRPr lang="fa-IR" sz="1800" kern="1200" dirty="0">
            <a:solidFill>
              <a:schemeClr val="bg1"/>
            </a:solidFill>
            <a:cs typeface="B Titr" panose="00000700000000000000" pitchFamily="2" charset="-78"/>
          </a:endParaRPr>
        </a:p>
      </dsp:txBody>
      <dsp:txXfrm>
        <a:off x="2971" y="342319"/>
        <a:ext cx="1609066" cy="965439"/>
      </dsp:txXfrm>
    </dsp:sp>
    <dsp:sp modelId="{4C89F093-FC2F-40C4-B431-E16D2D66392F}">
      <dsp:nvSpPr>
        <dsp:cNvPr id="0" name=""/>
        <dsp:cNvSpPr/>
      </dsp:nvSpPr>
      <dsp:spPr>
        <a:xfrm>
          <a:off x="7082864" y="1468666"/>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solidFill>
                <a:schemeClr val="bg1"/>
              </a:solidFill>
              <a:cs typeface="B Titr" panose="00000700000000000000" pitchFamily="2" charset="-78"/>
            </a:rPr>
            <a:t>نماز شب درکلام معصوم</a:t>
          </a:r>
          <a:endParaRPr lang="fa-IR" sz="1800" kern="1200" dirty="0">
            <a:solidFill>
              <a:schemeClr val="bg1"/>
            </a:solidFill>
            <a:cs typeface="B Titr" panose="00000700000000000000" pitchFamily="2" charset="-78"/>
          </a:endParaRPr>
        </a:p>
      </dsp:txBody>
      <dsp:txXfrm>
        <a:off x="7082864" y="1468666"/>
        <a:ext cx="1609066" cy="965439"/>
      </dsp:txXfrm>
    </dsp:sp>
    <dsp:sp modelId="{A9791FC3-A1AD-43B5-9766-4F0E92E1921A}">
      <dsp:nvSpPr>
        <dsp:cNvPr id="0" name=""/>
        <dsp:cNvSpPr/>
      </dsp:nvSpPr>
      <dsp:spPr>
        <a:xfrm>
          <a:off x="5312891" y="1468666"/>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solidFill>
                <a:schemeClr val="bg1"/>
              </a:solidFill>
              <a:latin typeface="Times New Roman"/>
              <a:ea typeface="Times New Roman"/>
              <a:cs typeface="B Titr" panose="00000700000000000000" pitchFamily="2" charset="-78"/>
            </a:rPr>
            <a:t>آثار نماز شب در دنیا</a:t>
          </a:r>
          <a:endParaRPr lang="fa-IR" sz="1800" kern="1200" dirty="0">
            <a:solidFill>
              <a:schemeClr val="bg1"/>
            </a:solidFill>
            <a:cs typeface="B Titr" panose="00000700000000000000" pitchFamily="2" charset="-78"/>
          </a:endParaRPr>
        </a:p>
      </dsp:txBody>
      <dsp:txXfrm>
        <a:off x="5312891" y="1468666"/>
        <a:ext cx="1609066" cy="965439"/>
      </dsp:txXfrm>
    </dsp:sp>
    <dsp:sp modelId="{5E8E5511-DFE3-447F-A070-D7507D8EF738}">
      <dsp:nvSpPr>
        <dsp:cNvPr id="0" name=""/>
        <dsp:cNvSpPr/>
      </dsp:nvSpPr>
      <dsp:spPr>
        <a:xfrm>
          <a:off x="3542918" y="1468666"/>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kern="1200" dirty="0" smtClean="0">
              <a:solidFill>
                <a:schemeClr val="bg1"/>
              </a:solidFill>
              <a:latin typeface="Times New Roman"/>
              <a:ea typeface="Times New Roman"/>
              <a:cs typeface="B Titr" panose="00000700000000000000" pitchFamily="2" charset="-78"/>
            </a:rPr>
            <a:t>آثار نماز شب پس از مرگ و در </a:t>
          </a:r>
          <a:r>
            <a:rPr lang="fa-IR" sz="1600" kern="1200" dirty="0" smtClean="0">
              <a:solidFill>
                <a:schemeClr val="bg1"/>
              </a:solidFill>
              <a:latin typeface="Times New Roman"/>
              <a:ea typeface="Times New Roman"/>
              <a:cs typeface="B Titr" panose="00000700000000000000" pitchFamily="2" charset="-78"/>
            </a:rPr>
            <a:t>آ</a:t>
          </a:r>
          <a:r>
            <a:rPr lang="ar-SA" sz="1600" kern="1200" dirty="0" smtClean="0">
              <a:solidFill>
                <a:schemeClr val="bg1"/>
              </a:solidFill>
              <a:latin typeface="Times New Roman"/>
              <a:ea typeface="Times New Roman"/>
              <a:cs typeface="B Titr" panose="00000700000000000000" pitchFamily="2" charset="-78"/>
            </a:rPr>
            <a:t>خرت</a:t>
          </a:r>
          <a:endParaRPr lang="fa-IR" sz="1600" kern="1200" dirty="0">
            <a:solidFill>
              <a:schemeClr val="bg1"/>
            </a:solidFill>
            <a:cs typeface="B Titr" panose="00000700000000000000" pitchFamily="2" charset="-78"/>
          </a:endParaRPr>
        </a:p>
      </dsp:txBody>
      <dsp:txXfrm>
        <a:off x="3542918" y="1468666"/>
        <a:ext cx="1609066" cy="965439"/>
      </dsp:txXfrm>
    </dsp:sp>
    <dsp:sp modelId="{DCA624C2-91F8-49DC-BE83-DBF12F9A6DB6}">
      <dsp:nvSpPr>
        <dsp:cNvPr id="0" name=""/>
        <dsp:cNvSpPr/>
      </dsp:nvSpPr>
      <dsp:spPr>
        <a:xfrm>
          <a:off x="1772945" y="1468666"/>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bg1"/>
              </a:solidFill>
              <a:cs typeface="B Titr" panose="00000700000000000000" pitchFamily="2" charset="-78"/>
            </a:rPr>
            <a:t>وقت نماز شب</a:t>
          </a:r>
          <a:endParaRPr lang="fa-IR" sz="1800" kern="1200" dirty="0">
            <a:solidFill>
              <a:schemeClr val="bg1"/>
            </a:solidFill>
            <a:cs typeface="B Titr" panose="00000700000000000000" pitchFamily="2" charset="-78"/>
          </a:endParaRPr>
        </a:p>
      </dsp:txBody>
      <dsp:txXfrm>
        <a:off x="1772945" y="1468666"/>
        <a:ext cx="1609066" cy="965439"/>
      </dsp:txXfrm>
    </dsp:sp>
    <dsp:sp modelId="{0A2C8605-D421-48B4-A1CA-57E1E18997EC}">
      <dsp:nvSpPr>
        <dsp:cNvPr id="0" name=""/>
        <dsp:cNvSpPr/>
      </dsp:nvSpPr>
      <dsp:spPr>
        <a:xfrm>
          <a:off x="2971" y="1468666"/>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smtClean="0">
              <a:solidFill>
                <a:schemeClr val="bg1"/>
              </a:solidFill>
              <a:latin typeface="Times New Roman"/>
              <a:ea typeface="Times New Roman"/>
              <a:cs typeface="B Titr" panose="00000700000000000000" pitchFamily="2" charset="-78"/>
            </a:rPr>
            <a:t>موانع نماز شب</a:t>
          </a:r>
          <a:endParaRPr lang="fa-IR" sz="1800" kern="1200" dirty="0">
            <a:solidFill>
              <a:schemeClr val="bg1"/>
            </a:solidFill>
            <a:cs typeface="B Titr" panose="00000700000000000000" pitchFamily="2" charset="-78"/>
          </a:endParaRPr>
        </a:p>
      </dsp:txBody>
      <dsp:txXfrm>
        <a:off x="2971" y="1468666"/>
        <a:ext cx="1609066" cy="965439"/>
      </dsp:txXfrm>
    </dsp:sp>
    <dsp:sp modelId="{FD4920CA-7D39-4A68-8019-C283E0E35A74}">
      <dsp:nvSpPr>
        <dsp:cNvPr id="0" name=""/>
        <dsp:cNvSpPr/>
      </dsp:nvSpPr>
      <dsp:spPr>
        <a:xfrm>
          <a:off x="7082864" y="2595012"/>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bg1"/>
              </a:solidFill>
              <a:latin typeface="Times New Roman"/>
              <a:ea typeface="Times New Roman"/>
              <a:cs typeface="B Titr" panose="00000700000000000000" pitchFamily="2" charset="-78"/>
            </a:rPr>
            <a:t>قضای نماز شب</a:t>
          </a:r>
          <a:endParaRPr lang="fa-IR" sz="1800" kern="1200" dirty="0">
            <a:solidFill>
              <a:schemeClr val="bg1"/>
            </a:solidFill>
            <a:cs typeface="B Titr" panose="00000700000000000000" pitchFamily="2" charset="-78"/>
          </a:endParaRPr>
        </a:p>
      </dsp:txBody>
      <dsp:txXfrm>
        <a:off x="7082864" y="2595012"/>
        <a:ext cx="1609066" cy="965439"/>
      </dsp:txXfrm>
    </dsp:sp>
    <dsp:sp modelId="{125BF293-533B-4827-AA59-E500980B2B12}">
      <dsp:nvSpPr>
        <dsp:cNvPr id="0" name=""/>
        <dsp:cNvSpPr/>
      </dsp:nvSpPr>
      <dsp:spPr>
        <a:xfrm>
          <a:off x="5312891" y="2595012"/>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bg1"/>
              </a:solidFill>
              <a:latin typeface="Times New Roman"/>
              <a:ea typeface="Times New Roman"/>
              <a:cs typeface="B Titr" panose="00000700000000000000" pitchFamily="2" charset="-78"/>
            </a:rPr>
            <a:t>دیدگاه علماء</a:t>
          </a:r>
          <a:endParaRPr lang="fa-IR" sz="1800" kern="1200" dirty="0">
            <a:solidFill>
              <a:schemeClr val="bg1"/>
            </a:solidFill>
            <a:cs typeface="B Titr" panose="00000700000000000000" pitchFamily="2" charset="-78"/>
          </a:endParaRPr>
        </a:p>
      </dsp:txBody>
      <dsp:txXfrm>
        <a:off x="5312891" y="2595012"/>
        <a:ext cx="1609066" cy="965439"/>
      </dsp:txXfrm>
    </dsp:sp>
    <dsp:sp modelId="{47D7A9D5-B782-4974-ADF5-35B69243BDF4}">
      <dsp:nvSpPr>
        <dsp:cNvPr id="0" name=""/>
        <dsp:cNvSpPr/>
      </dsp:nvSpPr>
      <dsp:spPr>
        <a:xfrm>
          <a:off x="3542918" y="2595012"/>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bg1"/>
              </a:solidFill>
              <a:cs typeface="B Titr" panose="00000700000000000000" pitchFamily="2" charset="-78"/>
            </a:rPr>
            <a:t>حدیث قدسی</a:t>
          </a:r>
          <a:endParaRPr lang="fa-IR" sz="1800" kern="1200" dirty="0">
            <a:solidFill>
              <a:schemeClr val="bg1"/>
            </a:solidFill>
            <a:cs typeface="B Titr" panose="00000700000000000000" pitchFamily="2" charset="-78"/>
          </a:endParaRPr>
        </a:p>
      </dsp:txBody>
      <dsp:txXfrm>
        <a:off x="3542918" y="2595012"/>
        <a:ext cx="1609066" cy="965439"/>
      </dsp:txXfrm>
    </dsp:sp>
    <dsp:sp modelId="{B155AA9A-26BD-4D33-97DA-89C7BF6D0AEB}">
      <dsp:nvSpPr>
        <dsp:cNvPr id="0" name=""/>
        <dsp:cNvSpPr/>
      </dsp:nvSpPr>
      <dsp:spPr>
        <a:xfrm>
          <a:off x="1772945" y="2595012"/>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bg1"/>
              </a:solidFill>
              <a:latin typeface="Times New Roman"/>
              <a:ea typeface="Times New Roman"/>
              <a:cs typeface="B Titr" panose="00000700000000000000" pitchFamily="2" charset="-78"/>
            </a:rPr>
            <a:t>کلام زیبای امیرالمومنین</a:t>
          </a:r>
          <a:endParaRPr lang="fa-IR" sz="1800" kern="1200" dirty="0">
            <a:solidFill>
              <a:schemeClr val="bg1"/>
            </a:solidFill>
            <a:cs typeface="B Titr" panose="00000700000000000000" pitchFamily="2" charset="-78"/>
          </a:endParaRPr>
        </a:p>
      </dsp:txBody>
      <dsp:txXfrm>
        <a:off x="1772945" y="2595012"/>
        <a:ext cx="1609066" cy="965439"/>
      </dsp:txXfrm>
    </dsp:sp>
    <dsp:sp modelId="{5C584AAD-7B2E-4317-B4D6-435C12A4BE1B}">
      <dsp:nvSpPr>
        <dsp:cNvPr id="0" name=""/>
        <dsp:cNvSpPr/>
      </dsp:nvSpPr>
      <dsp:spPr>
        <a:xfrm>
          <a:off x="2971" y="2595012"/>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SA" sz="1200" kern="1200" dirty="0" smtClean="0">
              <a:solidFill>
                <a:schemeClr val="bg1"/>
              </a:solidFill>
              <a:latin typeface="Times New Roman"/>
              <a:ea typeface="Times New Roman"/>
              <a:cs typeface="B Titr" panose="00000700000000000000" pitchFamily="2" charset="-78"/>
            </a:rPr>
            <a:t>حکمت نماز شب آیت الله العظمی جوادی آملی </a:t>
          </a:r>
          <a:endParaRPr lang="fa-IR" sz="1200" kern="1200" dirty="0">
            <a:solidFill>
              <a:schemeClr val="bg1"/>
            </a:solidFill>
            <a:cs typeface="B Titr" panose="00000700000000000000" pitchFamily="2" charset="-78"/>
          </a:endParaRPr>
        </a:p>
      </dsp:txBody>
      <dsp:txXfrm>
        <a:off x="2971" y="2595012"/>
        <a:ext cx="1609066" cy="965439"/>
      </dsp:txXfrm>
    </dsp:sp>
    <dsp:sp modelId="{2CDD9A9B-3205-4D4A-8246-83A26B7C4332}">
      <dsp:nvSpPr>
        <dsp:cNvPr id="0" name=""/>
        <dsp:cNvSpPr/>
      </dsp:nvSpPr>
      <dsp:spPr>
        <a:xfrm>
          <a:off x="4427904" y="3721359"/>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schemeClr val="bg1"/>
              </a:solidFill>
              <a:latin typeface="Times New Roman"/>
              <a:ea typeface="Times New Roman"/>
              <a:cs typeface="B Titr" panose="00000700000000000000" pitchFamily="2" charset="-78"/>
            </a:rPr>
            <a:t>دعا به جهت بیدارشدن برای نماز شب</a:t>
          </a:r>
          <a:endParaRPr lang="fa-IR" sz="1400" kern="1200" dirty="0">
            <a:solidFill>
              <a:schemeClr val="bg1"/>
            </a:solidFill>
            <a:cs typeface="B Titr" panose="00000700000000000000" pitchFamily="2" charset="-78"/>
          </a:endParaRPr>
        </a:p>
      </dsp:txBody>
      <dsp:txXfrm>
        <a:off x="4427904" y="3721359"/>
        <a:ext cx="1609066" cy="965439"/>
      </dsp:txXfrm>
    </dsp:sp>
    <dsp:sp modelId="{260569F4-CF1C-42E7-95D4-2B511D36D5B4}">
      <dsp:nvSpPr>
        <dsp:cNvPr id="0" name=""/>
        <dsp:cNvSpPr/>
      </dsp:nvSpPr>
      <dsp:spPr>
        <a:xfrm>
          <a:off x="2657931" y="3721359"/>
          <a:ext cx="1609066" cy="965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bg1"/>
              </a:solidFill>
              <a:cs typeface="B Titr" panose="00000700000000000000" pitchFamily="2" charset="-78"/>
            </a:rPr>
            <a:t>منابع</a:t>
          </a:r>
          <a:endParaRPr lang="fa-IR" sz="1800" kern="1200" dirty="0">
            <a:solidFill>
              <a:schemeClr val="bg1"/>
            </a:solidFill>
            <a:cs typeface="B Titr" panose="00000700000000000000" pitchFamily="2" charset="-78"/>
          </a:endParaRPr>
        </a:p>
      </dsp:txBody>
      <dsp:txXfrm>
        <a:off x="2657931" y="3721359"/>
        <a:ext cx="1609066" cy="9654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62C75-466C-4D30-8B6D-2BCB86EB1916}">
      <dsp:nvSpPr>
        <dsp:cNvPr id="0" name=""/>
        <dsp:cNvSpPr/>
      </dsp:nvSpPr>
      <dsp:spPr>
        <a:xfrm rot="10800000">
          <a:off x="1085811" y="0"/>
          <a:ext cx="3349209" cy="96885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91440" rIns="170688"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B Titr" panose="00000700000000000000" pitchFamily="2" charset="-78"/>
            </a:rPr>
            <a:t>نماز شب در آیات قرآن</a:t>
          </a:r>
          <a:endParaRPr lang="fa-IR" sz="2400" kern="1200" dirty="0">
            <a:cs typeface="B Titr" panose="00000700000000000000" pitchFamily="2" charset="-78"/>
          </a:endParaRPr>
        </a:p>
      </dsp:txBody>
      <dsp:txXfrm rot="10800000">
        <a:off x="1328024" y="0"/>
        <a:ext cx="3106996" cy="968853"/>
      </dsp:txXfrm>
    </dsp:sp>
    <dsp:sp modelId="{7DE49BB1-CD72-4424-9E6E-4BBD10880684}">
      <dsp:nvSpPr>
        <dsp:cNvPr id="0" name=""/>
        <dsp:cNvSpPr/>
      </dsp:nvSpPr>
      <dsp:spPr>
        <a:xfrm>
          <a:off x="601384" y="0"/>
          <a:ext cx="968853" cy="9688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AC342-0B70-4BBB-978B-5178CC17212D}">
      <dsp:nvSpPr>
        <dsp:cNvPr id="0" name=""/>
        <dsp:cNvSpPr/>
      </dsp:nvSpPr>
      <dsp:spPr>
        <a:xfrm rot="10800000">
          <a:off x="1881646" y="1151"/>
          <a:ext cx="6233210" cy="12465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9676" tIns="53340" rIns="99568" bIns="53340" numCol="1" spcCol="1270" anchor="ctr" anchorCtr="0">
          <a:noAutofit/>
        </a:bodyPr>
        <a:lstStyle/>
        <a:p>
          <a:pPr lvl="0" algn="just" defTabSz="622300" rtl="1">
            <a:lnSpc>
              <a:spcPct val="90000"/>
            </a:lnSpc>
            <a:spcBef>
              <a:spcPct val="0"/>
            </a:spcBef>
            <a:spcAft>
              <a:spcPct val="35000"/>
            </a:spcAft>
          </a:pPr>
          <a:r>
            <a:rPr lang="ar-SA" sz="1400" kern="1200" dirty="0" smtClean="0">
              <a:cs typeface="B Titr" panose="00000700000000000000" pitchFamily="2" charset="-78"/>
            </a:rPr>
            <a:t>حضرت پیامبر(ص) فرمودند: نماز شب چراغی است در تاریکی شب</a:t>
          </a:r>
          <a:br>
            <a:rPr lang="ar-SA" sz="1400" kern="1200" dirty="0" smtClean="0">
              <a:cs typeface="B Titr" panose="00000700000000000000" pitchFamily="2" charset="-78"/>
            </a:rPr>
          </a:br>
          <a:r>
            <a:rPr lang="ar-SA" sz="1400" kern="1200" dirty="0" smtClean="0">
              <a:cs typeface="B Titr" panose="00000700000000000000" pitchFamily="2" charset="-78"/>
            </a:rPr>
            <a:t>نیز فرمودند:</a:t>
          </a:r>
          <a:r>
            <a:rPr lang="fa-IR" sz="1400" kern="1200" dirty="0" smtClean="0">
              <a:cs typeface="B Titr" panose="00000700000000000000" pitchFamily="2" charset="-78"/>
            </a:rPr>
            <a:t> </a:t>
          </a:r>
          <a:r>
            <a:rPr lang="ar-SA" sz="1400" kern="1200" dirty="0" smtClean="0">
              <a:cs typeface="B Titr" panose="00000700000000000000" pitchFamily="2" charset="-78"/>
            </a:rPr>
            <a:t>بهتری</a:t>
          </a:r>
          <a:r>
            <a:rPr lang="fa-IR" sz="1400" kern="1200" dirty="0" smtClean="0">
              <a:cs typeface="B Titr" panose="00000700000000000000" pitchFamily="2" charset="-78"/>
            </a:rPr>
            <a:t>ن</a:t>
          </a:r>
          <a:r>
            <a:rPr lang="ar-SA" sz="1400" kern="1200" dirty="0" smtClean="0">
              <a:cs typeface="B Titr" panose="00000700000000000000" pitchFamily="2" charset="-78"/>
            </a:rPr>
            <a:t> شما کسانی هستند که خوش گفتارند و گرسنگان را سیر می کنند و در شب،</a:t>
          </a:r>
          <a:r>
            <a:rPr lang="fa-IR" sz="1400" kern="1200" dirty="0" smtClean="0">
              <a:cs typeface="B Titr" panose="00000700000000000000" pitchFamily="2" charset="-78"/>
            </a:rPr>
            <a:t> </a:t>
          </a:r>
          <a:r>
            <a:rPr lang="ar-SA" sz="1400" kern="1200" dirty="0" smtClean="0">
              <a:cs typeface="B Titr" panose="00000700000000000000" pitchFamily="2" charset="-78"/>
            </a:rPr>
            <a:t>در </a:t>
          </a:r>
          <a:r>
            <a:rPr lang="fa-IR" sz="1400" kern="1200" dirty="0" smtClean="0">
              <a:cs typeface="B Titr" panose="00000700000000000000" pitchFamily="2" charset="-78"/>
            </a:rPr>
            <a:t>آ</a:t>
          </a:r>
          <a:r>
            <a:rPr lang="ar-SA" sz="1400" kern="1200" dirty="0" smtClean="0">
              <a:cs typeface="B Titr" panose="00000700000000000000" pitchFamily="2" charset="-78"/>
            </a:rPr>
            <a:t>ن هنگام که مردم در خوابند، نماز می خوانند.</a:t>
          </a:r>
          <a:endParaRPr lang="fa-IR" sz="1400" kern="1200" dirty="0">
            <a:cs typeface="B Titr" panose="00000700000000000000" pitchFamily="2" charset="-78"/>
          </a:endParaRPr>
        </a:p>
      </dsp:txBody>
      <dsp:txXfrm rot="10800000">
        <a:off x="2193273" y="1151"/>
        <a:ext cx="5921583" cy="1246509"/>
      </dsp:txXfrm>
    </dsp:sp>
    <dsp:sp modelId="{EF3E32AD-AF9C-4CD4-8E2F-AFE2EBAE10A3}">
      <dsp:nvSpPr>
        <dsp:cNvPr id="0" name=""/>
        <dsp:cNvSpPr/>
      </dsp:nvSpPr>
      <dsp:spPr>
        <a:xfrm>
          <a:off x="1258391" y="1151"/>
          <a:ext cx="1246509" cy="12465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39FE30-8379-484E-B1C7-277C72B99B42}">
      <dsp:nvSpPr>
        <dsp:cNvPr id="0" name=""/>
        <dsp:cNvSpPr/>
      </dsp:nvSpPr>
      <dsp:spPr>
        <a:xfrm rot="10800000">
          <a:off x="1881646" y="1619752"/>
          <a:ext cx="6233210" cy="12465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9676" tIns="53340" rIns="99568" bIns="53340" numCol="1" spcCol="1270" anchor="ctr" anchorCtr="0">
          <a:noAutofit/>
        </a:bodyPr>
        <a:lstStyle/>
        <a:p>
          <a:pPr lvl="0" algn="just" defTabSz="622300" rtl="1">
            <a:lnSpc>
              <a:spcPct val="90000"/>
            </a:lnSpc>
            <a:spcBef>
              <a:spcPct val="0"/>
            </a:spcBef>
            <a:spcAft>
              <a:spcPct val="35000"/>
            </a:spcAft>
          </a:pPr>
          <a:r>
            <a:rPr lang="ar-SA" sz="1400" kern="1200" dirty="0" smtClean="0">
              <a:cs typeface="B Titr" panose="00000700000000000000" pitchFamily="2" charset="-78"/>
            </a:rPr>
            <a:t>امام صادق(ع</a:t>
          </a:r>
          <a:r>
            <a:rPr lang="fa-IR" sz="1400" kern="1200" dirty="0" smtClean="0">
              <a:cs typeface="B Titr" panose="00000700000000000000" pitchFamily="2" charset="-78"/>
            </a:rPr>
            <a:t>لیه السلام</a:t>
          </a:r>
          <a:r>
            <a:rPr lang="ar-SA" sz="1400" kern="1200" dirty="0" smtClean="0">
              <a:cs typeface="B Titr" panose="00000700000000000000" pitchFamily="2" charset="-78"/>
            </a:rPr>
            <a:t>) فرمودند: نماز شب چراغ خانه قبر و حجابی در میان انسان و </a:t>
          </a:r>
          <a:r>
            <a:rPr lang="fa-IR" sz="1400" kern="1200" dirty="0" smtClean="0">
              <a:cs typeface="B Titr" panose="00000700000000000000" pitchFamily="2" charset="-78"/>
            </a:rPr>
            <a:t>آ</a:t>
          </a:r>
          <a:r>
            <a:rPr lang="ar-SA" sz="1400" kern="1200" dirty="0" smtClean="0">
              <a:cs typeface="B Titr" panose="00000700000000000000" pitchFamily="2" charset="-78"/>
            </a:rPr>
            <a:t>تش دوزخ و گذرنامه صراط و کلید بهشت است</a:t>
          </a:r>
          <a:r>
            <a:rPr lang="fa-IR" sz="1400" kern="1200" dirty="0" smtClean="0">
              <a:cs typeface="B Titr" panose="00000700000000000000" pitchFamily="2" charset="-78"/>
            </a:rPr>
            <a:t>.</a:t>
          </a:r>
          <a:endParaRPr lang="fa-IR" sz="1400" kern="1200" dirty="0">
            <a:cs typeface="B Titr" panose="00000700000000000000" pitchFamily="2" charset="-78"/>
          </a:endParaRPr>
        </a:p>
      </dsp:txBody>
      <dsp:txXfrm rot="10800000">
        <a:off x="2193273" y="1619752"/>
        <a:ext cx="5921583" cy="1246509"/>
      </dsp:txXfrm>
    </dsp:sp>
    <dsp:sp modelId="{EFCB67BC-2A48-4FEE-830E-E2B19FAE578A}">
      <dsp:nvSpPr>
        <dsp:cNvPr id="0" name=""/>
        <dsp:cNvSpPr/>
      </dsp:nvSpPr>
      <dsp:spPr>
        <a:xfrm>
          <a:off x="1258391" y="1619752"/>
          <a:ext cx="1246509" cy="1246509"/>
        </a:xfrm>
        <a:prstGeom prst="ellipse">
          <a:avLst/>
        </a:prstGeom>
        <a:blipFill>
          <a:blip xmlns:r="http://schemas.openxmlformats.org/officeDocument/2006/relationships" r:embed="rId2"/>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B07C5A-638A-4028-9792-F7F3B55DA6C8}">
      <dsp:nvSpPr>
        <dsp:cNvPr id="0" name=""/>
        <dsp:cNvSpPr/>
      </dsp:nvSpPr>
      <dsp:spPr>
        <a:xfrm rot="10800000">
          <a:off x="1881646" y="3238354"/>
          <a:ext cx="6233210" cy="12465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9676" tIns="53340" rIns="99568" bIns="53340" numCol="1" spcCol="1270" anchor="ctr" anchorCtr="0">
          <a:noAutofit/>
        </a:bodyPr>
        <a:lstStyle/>
        <a:p>
          <a:pPr lvl="0" algn="just" defTabSz="622300" rtl="1">
            <a:lnSpc>
              <a:spcPct val="90000"/>
            </a:lnSpc>
            <a:spcBef>
              <a:spcPct val="0"/>
            </a:spcBef>
            <a:spcAft>
              <a:spcPct val="35000"/>
            </a:spcAft>
          </a:pPr>
          <a:r>
            <a:rPr lang="ar-SA" sz="1400" kern="1200" dirty="0" smtClean="0">
              <a:cs typeface="B Titr" panose="00000700000000000000" pitchFamily="2" charset="-78"/>
            </a:rPr>
            <a:t>امام حسن عس</a:t>
          </a:r>
          <a:r>
            <a:rPr lang="fa-IR" sz="1400" kern="1200" dirty="0" smtClean="0">
              <a:cs typeface="B Titr" panose="00000700000000000000" pitchFamily="2" charset="-78"/>
            </a:rPr>
            <a:t>ک</a:t>
          </a:r>
          <a:r>
            <a:rPr lang="ar-SA" sz="1400" kern="1200" dirty="0" smtClean="0">
              <a:cs typeface="B Titr" panose="00000700000000000000" pitchFamily="2" charset="-78"/>
            </a:rPr>
            <a:t>ری</a:t>
          </a:r>
          <a:r>
            <a:rPr lang="fa-IR" sz="1400" kern="1200" dirty="0" smtClean="0">
              <a:cs typeface="B Titr" panose="00000700000000000000" pitchFamily="2" charset="-78"/>
            </a:rPr>
            <a:t>(علیه السلام)</a:t>
          </a:r>
          <a:r>
            <a:rPr lang="ar-SA" sz="1400" kern="1200" dirty="0" smtClean="0">
              <a:cs typeface="B Titr" panose="00000700000000000000" pitchFamily="2" charset="-78"/>
            </a:rPr>
            <a:t> فرمودند:</a:t>
          </a:r>
          <a:r>
            <a:rPr lang="en-US" sz="1400" kern="1200" dirty="0" smtClean="0">
              <a:cs typeface="B Titr" panose="00000700000000000000" pitchFamily="2" charset="-78"/>
            </a:rPr>
            <a:t> </a:t>
          </a:r>
          <a:r>
            <a:rPr lang="ar-SA" sz="1400" kern="1200" dirty="0" smtClean="0">
              <a:cs typeface="B Titr" panose="00000700000000000000" pitchFamily="2" charset="-78"/>
            </a:rPr>
            <a:t>رسیدن به لقای خداوند سفری است که تنها مرکب راهوار آن نماز شب است.</a:t>
          </a:r>
          <a:endParaRPr lang="fa-IR" sz="1400" kern="1200" dirty="0">
            <a:cs typeface="B Titr" panose="00000700000000000000" pitchFamily="2" charset="-78"/>
          </a:endParaRPr>
        </a:p>
      </dsp:txBody>
      <dsp:txXfrm rot="10800000">
        <a:off x="2193273" y="3238354"/>
        <a:ext cx="5921583" cy="1246509"/>
      </dsp:txXfrm>
    </dsp:sp>
    <dsp:sp modelId="{57C4450A-7ABE-4E26-869E-70DDE66BDEC1}">
      <dsp:nvSpPr>
        <dsp:cNvPr id="0" name=""/>
        <dsp:cNvSpPr/>
      </dsp:nvSpPr>
      <dsp:spPr>
        <a:xfrm>
          <a:off x="1258391" y="3238354"/>
          <a:ext cx="1246509" cy="1246509"/>
        </a:xfrm>
        <a:prstGeom prst="ellipse">
          <a:avLst/>
        </a:prstGeom>
        <a:blipFill>
          <a:blip xmlns:r="http://schemas.openxmlformats.org/officeDocument/2006/relationships" r:embed="rId3"/>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3081F-C396-4590-B8B2-49F9C40F0CC0}">
      <dsp:nvSpPr>
        <dsp:cNvPr id="0" name=""/>
        <dsp:cNvSpPr/>
      </dsp:nvSpPr>
      <dsp:spPr>
        <a:xfrm rot="10800000">
          <a:off x="712574" y="0"/>
          <a:ext cx="3238488" cy="99060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6827" tIns="83820" rIns="156464" bIns="83820" numCol="1" spcCol="1270" anchor="ctr" anchorCtr="0">
          <a:noAutofit/>
        </a:bodyPr>
        <a:lstStyle/>
        <a:p>
          <a:pPr lvl="0" algn="ctr" defTabSz="977900" rtl="1">
            <a:lnSpc>
              <a:spcPct val="90000"/>
            </a:lnSpc>
            <a:spcBef>
              <a:spcPct val="0"/>
            </a:spcBef>
            <a:spcAft>
              <a:spcPct val="35000"/>
            </a:spcAft>
          </a:pPr>
          <a:r>
            <a:rPr lang="ar-SA" sz="2200" kern="1200" dirty="0" smtClean="0">
              <a:cs typeface="B Titr" panose="00000700000000000000" pitchFamily="2" charset="-78"/>
            </a:rPr>
            <a:t>نماز شب درکلام معصوم</a:t>
          </a:r>
          <a:endParaRPr lang="fa-IR" sz="2200" kern="1200" dirty="0">
            <a:cs typeface="B Titr" panose="00000700000000000000" pitchFamily="2" charset="-78"/>
          </a:endParaRPr>
        </a:p>
      </dsp:txBody>
      <dsp:txXfrm rot="10800000">
        <a:off x="960224" y="0"/>
        <a:ext cx="2990838" cy="990600"/>
      </dsp:txXfrm>
    </dsp:sp>
    <dsp:sp modelId="{3FAAE30C-DDC5-46B4-8E05-D8A8043A2A35}">
      <dsp:nvSpPr>
        <dsp:cNvPr id="0" name=""/>
        <dsp:cNvSpPr/>
      </dsp:nvSpPr>
      <dsp:spPr>
        <a:xfrm>
          <a:off x="392337" y="0"/>
          <a:ext cx="990600" cy="9906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16E25-6DA0-4CC7-88AA-7F5879BF4C61}">
      <dsp:nvSpPr>
        <dsp:cNvPr id="0" name=""/>
        <dsp:cNvSpPr/>
      </dsp:nvSpPr>
      <dsp:spPr>
        <a:xfrm rot="10800000">
          <a:off x="661698" y="447"/>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۱)آ</a:t>
          </a:r>
          <a:r>
            <a:rPr lang="ar-SA" sz="1400" kern="1200" dirty="0" smtClean="0">
              <a:cs typeface="B Titr" panose="00000700000000000000" pitchFamily="2" charset="-78"/>
            </a:rPr>
            <a:t>رامش بدن</a:t>
          </a:r>
          <a:endParaRPr lang="fa-IR" sz="1400" kern="1200" dirty="0">
            <a:cs typeface="B Titr" panose="00000700000000000000" pitchFamily="2" charset="-78"/>
          </a:endParaRPr>
        </a:p>
      </dsp:txBody>
      <dsp:txXfrm rot="10800000">
        <a:off x="744516" y="447"/>
        <a:ext cx="2215422" cy="331273"/>
      </dsp:txXfrm>
    </dsp:sp>
    <dsp:sp modelId="{688D1DD8-801C-4F2E-99FC-011285563F74}">
      <dsp:nvSpPr>
        <dsp:cNvPr id="0" name=""/>
        <dsp:cNvSpPr/>
      </dsp:nvSpPr>
      <dsp:spPr>
        <a:xfrm>
          <a:off x="496061" y="447"/>
          <a:ext cx="331273" cy="33127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C57FD3-9C51-4C4F-B694-07D28B4C0F1D}">
      <dsp:nvSpPr>
        <dsp:cNvPr id="0" name=""/>
        <dsp:cNvSpPr/>
      </dsp:nvSpPr>
      <dsp:spPr>
        <a:xfrm rot="10800000">
          <a:off x="661698" y="430607"/>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۲)</a:t>
          </a:r>
          <a:r>
            <a:rPr lang="ar-SA" sz="1400" kern="1200" dirty="0" smtClean="0">
              <a:cs typeface="B Titr" panose="00000700000000000000" pitchFamily="2" charset="-78"/>
            </a:rPr>
            <a:t>سلامتی بدن</a:t>
          </a:r>
          <a:endParaRPr lang="fa-IR" sz="1400" kern="1200" dirty="0">
            <a:cs typeface="B Titr" panose="00000700000000000000" pitchFamily="2" charset="-78"/>
          </a:endParaRPr>
        </a:p>
      </dsp:txBody>
      <dsp:txXfrm rot="10800000">
        <a:off x="744516" y="430607"/>
        <a:ext cx="2215422" cy="331273"/>
      </dsp:txXfrm>
    </dsp:sp>
    <dsp:sp modelId="{55149CAD-8F72-40DA-8F96-2E8AD0B556D0}">
      <dsp:nvSpPr>
        <dsp:cNvPr id="0" name=""/>
        <dsp:cNvSpPr/>
      </dsp:nvSpPr>
      <dsp:spPr>
        <a:xfrm>
          <a:off x="496061" y="430607"/>
          <a:ext cx="331273" cy="331273"/>
        </a:xfrm>
        <a:prstGeom prst="ellipse">
          <a:avLst/>
        </a:prstGeom>
        <a:blipFill>
          <a:blip xmlns:r="http://schemas.openxmlformats.org/officeDocument/2006/relationships" r:embed="rId2"/>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5EA5D-C589-4FA0-8A34-E83233692C9E}">
      <dsp:nvSpPr>
        <dsp:cNvPr id="0" name=""/>
        <dsp:cNvSpPr/>
      </dsp:nvSpPr>
      <dsp:spPr>
        <a:xfrm rot="10800000">
          <a:off x="661698" y="860768"/>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۳)</a:t>
          </a:r>
          <a:r>
            <a:rPr lang="ar-SA" sz="1400" kern="1200" dirty="0" smtClean="0">
              <a:cs typeface="B Titr" panose="00000700000000000000" pitchFamily="2" charset="-78"/>
            </a:rPr>
            <a:t>خوش اخلاقی</a:t>
          </a:r>
          <a:endParaRPr lang="fa-IR" sz="1400" kern="1200" dirty="0">
            <a:cs typeface="B Titr" panose="00000700000000000000" pitchFamily="2" charset="-78"/>
          </a:endParaRPr>
        </a:p>
      </dsp:txBody>
      <dsp:txXfrm rot="10800000">
        <a:off x="744516" y="860768"/>
        <a:ext cx="2215422" cy="331273"/>
      </dsp:txXfrm>
    </dsp:sp>
    <dsp:sp modelId="{1A90DA8A-C1F4-4171-BF16-01BA2B7E7D97}">
      <dsp:nvSpPr>
        <dsp:cNvPr id="0" name=""/>
        <dsp:cNvSpPr/>
      </dsp:nvSpPr>
      <dsp:spPr>
        <a:xfrm>
          <a:off x="496061" y="860768"/>
          <a:ext cx="331273" cy="33127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DE0A5A-5369-4996-94A7-565C027C92D9}">
      <dsp:nvSpPr>
        <dsp:cNvPr id="0" name=""/>
        <dsp:cNvSpPr/>
      </dsp:nvSpPr>
      <dsp:spPr>
        <a:xfrm rot="10800000">
          <a:off x="661698" y="1290929"/>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۴)</a:t>
          </a:r>
          <a:r>
            <a:rPr lang="ar-SA" sz="1400" kern="1200" dirty="0" smtClean="0">
              <a:cs typeface="B Titr" panose="00000700000000000000" pitchFamily="2" charset="-78"/>
            </a:rPr>
            <a:t>ریزش گناهان</a:t>
          </a:r>
          <a:endParaRPr lang="fa-IR" sz="1400" kern="1200" dirty="0">
            <a:cs typeface="B Titr" panose="00000700000000000000" pitchFamily="2" charset="-78"/>
          </a:endParaRPr>
        </a:p>
      </dsp:txBody>
      <dsp:txXfrm rot="10800000">
        <a:off x="744516" y="1290929"/>
        <a:ext cx="2215422" cy="331273"/>
      </dsp:txXfrm>
    </dsp:sp>
    <dsp:sp modelId="{22E58C33-AA18-49E4-A36B-BA26C4C06FE0}">
      <dsp:nvSpPr>
        <dsp:cNvPr id="0" name=""/>
        <dsp:cNvSpPr/>
      </dsp:nvSpPr>
      <dsp:spPr>
        <a:xfrm>
          <a:off x="496061" y="1290929"/>
          <a:ext cx="331273" cy="33127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6D2FAF-C4CD-4E4E-A4AB-61A2ED048856}">
      <dsp:nvSpPr>
        <dsp:cNvPr id="0" name=""/>
        <dsp:cNvSpPr/>
      </dsp:nvSpPr>
      <dsp:spPr>
        <a:xfrm rot="10800000">
          <a:off x="661698" y="1721089"/>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۵)</a:t>
          </a:r>
          <a:r>
            <a:rPr lang="ar-SA" sz="1400" kern="1200" dirty="0" smtClean="0">
              <a:cs typeface="B Titr" panose="00000700000000000000" pitchFamily="2" charset="-78"/>
            </a:rPr>
            <a:t>خوشبو شدن</a:t>
          </a:r>
          <a:endParaRPr lang="fa-IR" sz="1400" kern="1200" dirty="0">
            <a:cs typeface="B Titr" panose="00000700000000000000" pitchFamily="2" charset="-78"/>
          </a:endParaRPr>
        </a:p>
      </dsp:txBody>
      <dsp:txXfrm rot="10800000">
        <a:off x="744516" y="1721089"/>
        <a:ext cx="2215422" cy="331273"/>
      </dsp:txXfrm>
    </dsp:sp>
    <dsp:sp modelId="{C50EA20F-84B2-4CFE-B358-BAFC8CD5D786}">
      <dsp:nvSpPr>
        <dsp:cNvPr id="0" name=""/>
        <dsp:cNvSpPr/>
      </dsp:nvSpPr>
      <dsp:spPr>
        <a:xfrm>
          <a:off x="496061" y="1721089"/>
          <a:ext cx="331273" cy="331273"/>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A4FF5-7D1A-484F-9351-3D7D1BF37CD1}">
      <dsp:nvSpPr>
        <dsp:cNvPr id="0" name=""/>
        <dsp:cNvSpPr/>
      </dsp:nvSpPr>
      <dsp:spPr>
        <a:xfrm rot="10800000">
          <a:off x="661698" y="42"/>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۶)</a:t>
          </a:r>
          <a:r>
            <a:rPr lang="ar-SA" sz="1400" kern="1200" dirty="0" smtClean="0">
              <a:cs typeface="B Titr" panose="00000700000000000000" pitchFamily="2" charset="-78"/>
            </a:rPr>
            <a:t>عصبانیت شیطان</a:t>
          </a:r>
          <a:endParaRPr lang="fa-IR" sz="1400" kern="1200" dirty="0">
            <a:cs typeface="B Titr" panose="00000700000000000000" pitchFamily="2" charset="-78"/>
          </a:endParaRPr>
        </a:p>
      </dsp:txBody>
      <dsp:txXfrm rot="10800000">
        <a:off x="744516" y="42"/>
        <a:ext cx="2215422" cy="331273"/>
      </dsp:txXfrm>
    </dsp:sp>
    <dsp:sp modelId="{9FC7702F-B477-4438-A802-AF17A11A4B2B}">
      <dsp:nvSpPr>
        <dsp:cNvPr id="0" name=""/>
        <dsp:cNvSpPr/>
      </dsp:nvSpPr>
      <dsp:spPr>
        <a:xfrm>
          <a:off x="496061" y="42"/>
          <a:ext cx="331273" cy="33127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7A6A84-5313-4F23-8E27-5CBA301BA51F}">
      <dsp:nvSpPr>
        <dsp:cNvPr id="0" name=""/>
        <dsp:cNvSpPr/>
      </dsp:nvSpPr>
      <dsp:spPr>
        <a:xfrm rot="10800000">
          <a:off x="661698" y="430202"/>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۷)</a:t>
          </a:r>
          <a:r>
            <a:rPr lang="ar-SA" sz="1400" kern="1200" dirty="0" smtClean="0">
              <a:cs typeface="B Titr" panose="00000700000000000000" pitchFamily="2" charset="-78"/>
            </a:rPr>
            <a:t>رفع گرفتاریها</a:t>
          </a:r>
          <a:endParaRPr lang="fa-IR" sz="1400" kern="1200" dirty="0">
            <a:cs typeface="B Titr" panose="00000700000000000000" pitchFamily="2" charset="-78"/>
          </a:endParaRPr>
        </a:p>
      </dsp:txBody>
      <dsp:txXfrm rot="10800000">
        <a:off x="744516" y="430202"/>
        <a:ext cx="2215422" cy="331273"/>
      </dsp:txXfrm>
    </dsp:sp>
    <dsp:sp modelId="{BFE8FE59-85AE-4F96-B164-F1D2A193CC9B}">
      <dsp:nvSpPr>
        <dsp:cNvPr id="0" name=""/>
        <dsp:cNvSpPr/>
      </dsp:nvSpPr>
      <dsp:spPr>
        <a:xfrm>
          <a:off x="496061" y="430202"/>
          <a:ext cx="331273" cy="33127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BB63F9-7EFD-4698-B109-9EA3E0D30401}">
      <dsp:nvSpPr>
        <dsp:cNvPr id="0" name=""/>
        <dsp:cNvSpPr/>
      </dsp:nvSpPr>
      <dsp:spPr>
        <a:xfrm rot="10800000">
          <a:off x="661698" y="860363"/>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۸)</a:t>
          </a:r>
          <a:r>
            <a:rPr lang="ar-SA" sz="1400" kern="1200" dirty="0" smtClean="0">
              <a:cs typeface="B Titr" panose="00000700000000000000" pitchFamily="2" charset="-78"/>
            </a:rPr>
            <a:t>رفع خشم خداوند</a:t>
          </a:r>
          <a:endParaRPr lang="fa-IR" sz="1400" kern="1200" dirty="0">
            <a:cs typeface="B Titr" panose="00000700000000000000" pitchFamily="2" charset="-78"/>
          </a:endParaRPr>
        </a:p>
      </dsp:txBody>
      <dsp:txXfrm rot="10800000">
        <a:off x="744516" y="860363"/>
        <a:ext cx="2215422" cy="331273"/>
      </dsp:txXfrm>
    </dsp:sp>
    <dsp:sp modelId="{8E4FFCA0-C71E-465D-8DA2-10DA71F31F28}">
      <dsp:nvSpPr>
        <dsp:cNvPr id="0" name=""/>
        <dsp:cNvSpPr/>
      </dsp:nvSpPr>
      <dsp:spPr>
        <a:xfrm>
          <a:off x="496061" y="860363"/>
          <a:ext cx="331273" cy="33127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AC84C6-9C9F-4CE7-819B-CD03349D4D88}">
      <dsp:nvSpPr>
        <dsp:cNvPr id="0" name=""/>
        <dsp:cNvSpPr/>
      </dsp:nvSpPr>
      <dsp:spPr>
        <a:xfrm rot="10800000">
          <a:off x="661698" y="1290524"/>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۹)</a:t>
          </a:r>
          <a:r>
            <a:rPr lang="ar-SA" sz="1400" kern="1200" dirty="0" smtClean="0">
              <a:cs typeface="B Titr" panose="00000700000000000000" pitchFamily="2" charset="-78"/>
            </a:rPr>
            <a:t>عاقبت به خیری</a:t>
          </a:r>
          <a:endParaRPr lang="fa-IR" sz="1400" kern="1200" dirty="0">
            <a:cs typeface="B Titr" panose="00000700000000000000" pitchFamily="2" charset="-78"/>
          </a:endParaRPr>
        </a:p>
      </dsp:txBody>
      <dsp:txXfrm rot="10800000">
        <a:off x="744516" y="1290524"/>
        <a:ext cx="2215422" cy="331273"/>
      </dsp:txXfrm>
    </dsp:sp>
    <dsp:sp modelId="{186C9D34-2035-4AB1-A46B-0CC5F6A5D518}">
      <dsp:nvSpPr>
        <dsp:cNvPr id="0" name=""/>
        <dsp:cNvSpPr/>
      </dsp:nvSpPr>
      <dsp:spPr>
        <a:xfrm>
          <a:off x="496061" y="1290524"/>
          <a:ext cx="331273" cy="33127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60A27-C683-4C3C-99FA-7C5DA3B4135D}">
      <dsp:nvSpPr>
        <dsp:cNvPr id="0" name=""/>
        <dsp:cNvSpPr/>
      </dsp:nvSpPr>
      <dsp:spPr>
        <a:xfrm rot="10800000">
          <a:off x="661698" y="1720684"/>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۱۰) </a:t>
          </a:r>
          <a:r>
            <a:rPr lang="ar-SA" sz="1400" kern="1200" dirty="0" smtClean="0">
              <a:cs typeface="B Titr" panose="00000700000000000000" pitchFamily="2" charset="-78"/>
            </a:rPr>
            <a:t>رفع غم و اندوه</a:t>
          </a:r>
          <a:endParaRPr lang="fa-IR" sz="1400" kern="1200" dirty="0">
            <a:cs typeface="B Titr" panose="00000700000000000000" pitchFamily="2" charset="-78"/>
          </a:endParaRPr>
        </a:p>
      </dsp:txBody>
      <dsp:txXfrm rot="10800000">
        <a:off x="744516" y="1720684"/>
        <a:ext cx="2215422" cy="331273"/>
      </dsp:txXfrm>
    </dsp:sp>
    <dsp:sp modelId="{4B87FE9B-17F8-417C-9F71-48CEC5234324}">
      <dsp:nvSpPr>
        <dsp:cNvPr id="0" name=""/>
        <dsp:cNvSpPr/>
      </dsp:nvSpPr>
      <dsp:spPr>
        <a:xfrm>
          <a:off x="496061" y="1720684"/>
          <a:ext cx="331273" cy="33127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88D8C-FA0B-4AAE-A88A-D57134C0157C}">
      <dsp:nvSpPr>
        <dsp:cNvPr id="0" name=""/>
        <dsp:cNvSpPr/>
      </dsp:nvSpPr>
      <dsp:spPr>
        <a:xfrm rot="10800000">
          <a:off x="661698" y="42"/>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۱۱) </a:t>
          </a:r>
          <a:r>
            <a:rPr lang="ar-SA" sz="1400" kern="1200" dirty="0" smtClean="0">
              <a:cs typeface="B Titr" panose="00000700000000000000" pitchFamily="2" charset="-78"/>
            </a:rPr>
            <a:t>طولانی شدن عمر</a:t>
          </a:r>
          <a:endParaRPr lang="fa-IR" sz="1400" kern="1200" dirty="0">
            <a:cs typeface="B Titr" panose="00000700000000000000" pitchFamily="2" charset="-78"/>
          </a:endParaRPr>
        </a:p>
      </dsp:txBody>
      <dsp:txXfrm rot="10800000">
        <a:off x="744516" y="42"/>
        <a:ext cx="2215422" cy="331273"/>
      </dsp:txXfrm>
    </dsp:sp>
    <dsp:sp modelId="{CBA56A1E-DA6C-47D9-9B6C-8E72C3395880}">
      <dsp:nvSpPr>
        <dsp:cNvPr id="0" name=""/>
        <dsp:cNvSpPr/>
      </dsp:nvSpPr>
      <dsp:spPr>
        <a:xfrm>
          <a:off x="496061" y="42"/>
          <a:ext cx="331273" cy="33127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DDF489-D6A9-4A0D-A603-05D65D48C69D}">
      <dsp:nvSpPr>
        <dsp:cNvPr id="0" name=""/>
        <dsp:cNvSpPr/>
      </dsp:nvSpPr>
      <dsp:spPr>
        <a:xfrm rot="10800000">
          <a:off x="661698" y="430202"/>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۱۲) </a:t>
          </a:r>
          <a:r>
            <a:rPr lang="ar-SA" sz="1400" kern="1200" dirty="0" smtClean="0">
              <a:cs typeface="B Titr" panose="00000700000000000000" pitchFamily="2" charset="-78"/>
            </a:rPr>
            <a:t>نورانیت قبر</a:t>
          </a:r>
          <a:endParaRPr lang="fa-IR" sz="1400" kern="1200" dirty="0">
            <a:cs typeface="B Titr" panose="00000700000000000000" pitchFamily="2" charset="-78"/>
          </a:endParaRPr>
        </a:p>
      </dsp:txBody>
      <dsp:txXfrm rot="10800000">
        <a:off x="744516" y="430202"/>
        <a:ext cx="2215422" cy="331273"/>
      </dsp:txXfrm>
    </dsp:sp>
    <dsp:sp modelId="{3D68038F-58C1-41CB-A5A1-64FCA42B2494}">
      <dsp:nvSpPr>
        <dsp:cNvPr id="0" name=""/>
        <dsp:cNvSpPr/>
      </dsp:nvSpPr>
      <dsp:spPr>
        <a:xfrm>
          <a:off x="496061" y="430202"/>
          <a:ext cx="331273" cy="33127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00AF28-6CDD-48E3-B487-CD924D03DAEC}">
      <dsp:nvSpPr>
        <dsp:cNvPr id="0" name=""/>
        <dsp:cNvSpPr/>
      </dsp:nvSpPr>
      <dsp:spPr>
        <a:xfrm rot="10800000">
          <a:off x="661698" y="860363"/>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۱۳) </a:t>
          </a:r>
          <a:r>
            <a:rPr lang="ar-SA" sz="1400" kern="1200" dirty="0" smtClean="0">
              <a:cs typeface="B Titr" panose="00000700000000000000" pitchFamily="2" charset="-78"/>
            </a:rPr>
            <a:t>نورانیت منزل</a:t>
          </a:r>
          <a:endParaRPr lang="fa-IR" sz="1400" kern="1200" dirty="0">
            <a:cs typeface="B Titr" panose="00000700000000000000" pitchFamily="2" charset="-78"/>
          </a:endParaRPr>
        </a:p>
      </dsp:txBody>
      <dsp:txXfrm rot="10800000">
        <a:off x="744516" y="860363"/>
        <a:ext cx="2215422" cy="331273"/>
      </dsp:txXfrm>
    </dsp:sp>
    <dsp:sp modelId="{6DAAF7B8-9D8F-4A3A-855F-E987C9099174}">
      <dsp:nvSpPr>
        <dsp:cNvPr id="0" name=""/>
        <dsp:cNvSpPr/>
      </dsp:nvSpPr>
      <dsp:spPr>
        <a:xfrm>
          <a:off x="496061" y="860363"/>
          <a:ext cx="331273" cy="33127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AF2B0-83AF-4E02-A40D-052C2BBF47A6}">
      <dsp:nvSpPr>
        <dsp:cNvPr id="0" name=""/>
        <dsp:cNvSpPr/>
      </dsp:nvSpPr>
      <dsp:spPr>
        <a:xfrm rot="10800000">
          <a:off x="661698" y="1290524"/>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۱۴) </a:t>
          </a:r>
          <a:r>
            <a:rPr lang="ar-SA" sz="1400" kern="1200" dirty="0" smtClean="0">
              <a:cs typeface="B Titr" panose="00000700000000000000" pitchFamily="2" charset="-78"/>
            </a:rPr>
            <a:t>کسب نور دائم</a:t>
          </a:r>
          <a:endParaRPr lang="fa-IR" sz="1400" kern="1200" dirty="0">
            <a:cs typeface="B Titr" panose="00000700000000000000" pitchFamily="2" charset="-78"/>
          </a:endParaRPr>
        </a:p>
      </dsp:txBody>
      <dsp:txXfrm rot="10800000">
        <a:off x="744516" y="1290524"/>
        <a:ext cx="2215422" cy="331273"/>
      </dsp:txXfrm>
    </dsp:sp>
    <dsp:sp modelId="{6AE6C771-E58E-4585-88CD-B35D93398786}">
      <dsp:nvSpPr>
        <dsp:cNvPr id="0" name=""/>
        <dsp:cNvSpPr/>
      </dsp:nvSpPr>
      <dsp:spPr>
        <a:xfrm>
          <a:off x="496061" y="1290524"/>
          <a:ext cx="331273" cy="33127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959C98-4B7E-4F29-B8E1-A3710AC9DC67}">
      <dsp:nvSpPr>
        <dsp:cNvPr id="0" name=""/>
        <dsp:cNvSpPr/>
      </dsp:nvSpPr>
      <dsp:spPr>
        <a:xfrm rot="10800000">
          <a:off x="661698" y="1720684"/>
          <a:ext cx="2298240" cy="3312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82"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۱۵) </a:t>
          </a:r>
          <a:r>
            <a:rPr lang="ar-SA" sz="1400" kern="1200" dirty="0" smtClean="0">
              <a:cs typeface="B Titr" panose="00000700000000000000" pitchFamily="2" charset="-78"/>
            </a:rPr>
            <a:t>زیبائی صورت</a:t>
          </a:r>
          <a:endParaRPr lang="fa-IR" sz="1400" kern="1200" dirty="0">
            <a:cs typeface="B Titr" panose="00000700000000000000" pitchFamily="2" charset="-78"/>
          </a:endParaRPr>
        </a:p>
      </dsp:txBody>
      <dsp:txXfrm rot="10800000">
        <a:off x="744516" y="1720684"/>
        <a:ext cx="2215422" cy="331273"/>
      </dsp:txXfrm>
    </dsp:sp>
    <dsp:sp modelId="{C6FDE661-00E0-4B36-B7A1-F24E10D8D7FA}">
      <dsp:nvSpPr>
        <dsp:cNvPr id="0" name=""/>
        <dsp:cNvSpPr/>
      </dsp:nvSpPr>
      <dsp:spPr>
        <a:xfrm>
          <a:off x="496061" y="1720684"/>
          <a:ext cx="331273" cy="331273"/>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F0F95-8DCB-4796-A16B-A65EDAA6A8A3}">
      <dsp:nvSpPr>
        <dsp:cNvPr id="0" name=""/>
        <dsp:cNvSpPr/>
      </dsp:nvSpPr>
      <dsp:spPr>
        <a:xfrm rot="10800000">
          <a:off x="661509" y="334"/>
          <a:ext cx="2297585" cy="33117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41"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۱۶) </a:t>
          </a:r>
          <a:r>
            <a:rPr lang="ar-SA" sz="1400" kern="1200" dirty="0" smtClean="0">
              <a:cs typeface="B Titr" panose="00000700000000000000" pitchFamily="2" charset="-78"/>
            </a:rPr>
            <a:t>نورانیت و سفیدی صورت</a:t>
          </a:r>
          <a:endParaRPr lang="fa-IR" sz="1400" kern="1200" dirty="0">
            <a:cs typeface="B Titr" panose="00000700000000000000" pitchFamily="2" charset="-78"/>
          </a:endParaRPr>
        </a:p>
      </dsp:txBody>
      <dsp:txXfrm rot="10800000">
        <a:off x="744303" y="334"/>
        <a:ext cx="2214791" cy="331178"/>
      </dsp:txXfrm>
    </dsp:sp>
    <dsp:sp modelId="{02A9AF49-EC4D-4504-BFDA-90A4C1E48AE9}">
      <dsp:nvSpPr>
        <dsp:cNvPr id="0" name=""/>
        <dsp:cNvSpPr/>
      </dsp:nvSpPr>
      <dsp:spPr>
        <a:xfrm>
          <a:off x="495920" y="334"/>
          <a:ext cx="331178" cy="33117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3B4A58-0881-47E9-9810-64B0945CE7CD}">
      <dsp:nvSpPr>
        <dsp:cNvPr id="0" name=""/>
        <dsp:cNvSpPr/>
      </dsp:nvSpPr>
      <dsp:spPr>
        <a:xfrm rot="10800000">
          <a:off x="661509" y="430372"/>
          <a:ext cx="2297585" cy="33117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41"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۱۷) </a:t>
          </a:r>
          <a:r>
            <a:rPr lang="ar-SA" sz="1400" kern="1200" dirty="0" smtClean="0">
              <a:cs typeface="B Titr" panose="00000700000000000000" pitchFamily="2" charset="-78"/>
            </a:rPr>
            <a:t>به اجابت رسیدن دعا</a:t>
          </a:r>
          <a:endParaRPr lang="fa-IR" sz="1400" kern="1200" dirty="0">
            <a:cs typeface="B Titr" panose="00000700000000000000" pitchFamily="2" charset="-78"/>
          </a:endParaRPr>
        </a:p>
      </dsp:txBody>
      <dsp:txXfrm rot="10800000">
        <a:off x="744303" y="430372"/>
        <a:ext cx="2214791" cy="331178"/>
      </dsp:txXfrm>
    </dsp:sp>
    <dsp:sp modelId="{3C38ECF3-2810-4DB9-A4AD-3C4E0DAAB05B}">
      <dsp:nvSpPr>
        <dsp:cNvPr id="0" name=""/>
        <dsp:cNvSpPr/>
      </dsp:nvSpPr>
      <dsp:spPr>
        <a:xfrm>
          <a:off x="495920" y="430372"/>
          <a:ext cx="331178" cy="33117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BAF23-3B0D-41FB-BDA9-4DC2B1D2B08A}">
      <dsp:nvSpPr>
        <dsp:cNvPr id="0" name=""/>
        <dsp:cNvSpPr/>
      </dsp:nvSpPr>
      <dsp:spPr>
        <a:xfrm rot="10800000">
          <a:off x="661509" y="860410"/>
          <a:ext cx="2297585" cy="33117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41"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۱۸) </a:t>
          </a:r>
          <a:r>
            <a:rPr lang="ar-SA" sz="1400" kern="1200" dirty="0" smtClean="0">
              <a:cs typeface="B Titr" panose="00000700000000000000" pitchFamily="2" charset="-78"/>
            </a:rPr>
            <a:t>نورانیت چشم</a:t>
          </a:r>
          <a:endParaRPr lang="fa-IR" sz="1400" kern="1200" dirty="0">
            <a:cs typeface="B Titr" panose="00000700000000000000" pitchFamily="2" charset="-78"/>
          </a:endParaRPr>
        </a:p>
      </dsp:txBody>
      <dsp:txXfrm rot="10800000">
        <a:off x="744303" y="860410"/>
        <a:ext cx="2214791" cy="331178"/>
      </dsp:txXfrm>
    </dsp:sp>
    <dsp:sp modelId="{86F40FFC-5EDB-4BE4-A79A-8D3A2F8B7F59}">
      <dsp:nvSpPr>
        <dsp:cNvPr id="0" name=""/>
        <dsp:cNvSpPr/>
      </dsp:nvSpPr>
      <dsp:spPr>
        <a:xfrm>
          <a:off x="495920" y="860410"/>
          <a:ext cx="331178" cy="33117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8F6C21-947D-4939-A875-320B9C4F1600}">
      <dsp:nvSpPr>
        <dsp:cNvPr id="0" name=""/>
        <dsp:cNvSpPr/>
      </dsp:nvSpPr>
      <dsp:spPr>
        <a:xfrm rot="10800000">
          <a:off x="661509" y="1290448"/>
          <a:ext cx="2297585" cy="33117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41"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۱۹) </a:t>
          </a:r>
          <a:r>
            <a:rPr lang="ar-SA" sz="1400" kern="1200" dirty="0" smtClean="0">
              <a:cs typeface="B Titr" panose="00000700000000000000" pitchFamily="2" charset="-78"/>
            </a:rPr>
            <a:t>بازداشتن انسان</a:t>
          </a:r>
          <a:r>
            <a:rPr lang="fa-IR" sz="1400" kern="1200" dirty="0" smtClean="0">
              <a:cs typeface="B Titr" panose="00000700000000000000" pitchFamily="2" charset="-78"/>
            </a:rPr>
            <a:t> </a:t>
          </a:r>
          <a:r>
            <a:rPr lang="ar-SA" sz="1400" kern="1200" dirty="0" smtClean="0">
              <a:cs typeface="B Titr" panose="00000700000000000000" pitchFamily="2" charset="-78"/>
            </a:rPr>
            <a:t>از گناه</a:t>
          </a:r>
          <a:endParaRPr lang="fa-IR" sz="1400" kern="1200" dirty="0">
            <a:cs typeface="B Titr" panose="00000700000000000000" pitchFamily="2" charset="-78"/>
          </a:endParaRPr>
        </a:p>
      </dsp:txBody>
      <dsp:txXfrm rot="10800000">
        <a:off x="744303" y="1290448"/>
        <a:ext cx="2214791" cy="331178"/>
      </dsp:txXfrm>
    </dsp:sp>
    <dsp:sp modelId="{C019DB84-54CD-45A0-BFE2-5B0B70987677}">
      <dsp:nvSpPr>
        <dsp:cNvPr id="0" name=""/>
        <dsp:cNvSpPr/>
      </dsp:nvSpPr>
      <dsp:spPr>
        <a:xfrm>
          <a:off x="495920" y="1290448"/>
          <a:ext cx="331178" cy="33117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37487E-FAAE-4A35-8287-034720CED031}">
      <dsp:nvSpPr>
        <dsp:cNvPr id="0" name=""/>
        <dsp:cNvSpPr/>
      </dsp:nvSpPr>
      <dsp:spPr>
        <a:xfrm rot="10800000">
          <a:off x="661509" y="1720486"/>
          <a:ext cx="2297585" cy="33117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41" tIns="53340" rIns="99568"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۲۰) </a:t>
          </a:r>
          <a:r>
            <a:rPr lang="ar-SA" sz="1400" kern="1200" dirty="0" smtClean="0">
              <a:cs typeface="B Titr" panose="00000700000000000000" pitchFamily="2" charset="-78"/>
            </a:rPr>
            <a:t>نجات از بلاهای طبیعی</a:t>
          </a:r>
          <a:endParaRPr lang="fa-IR" sz="1400" kern="1200" dirty="0">
            <a:cs typeface="B Titr" panose="00000700000000000000" pitchFamily="2" charset="-78"/>
          </a:endParaRPr>
        </a:p>
      </dsp:txBody>
      <dsp:txXfrm rot="10800000">
        <a:off x="744303" y="1720486"/>
        <a:ext cx="2214791" cy="331178"/>
      </dsp:txXfrm>
    </dsp:sp>
    <dsp:sp modelId="{E6ACF53F-0B4F-451D-A070-D3023E8AE4B6}">
      <dsp:nvSpPr>
        <dsp:cNvPr id="0" name=""/>
        <dsp:cNvSpPr/>
      </dsp:nvSpPr>
      <dsp:spPr>
        <a:xfrm>
          <a:off x="495920" y="1720486"/>
          <a:ext cx="331178" cy="33117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EEEA0-B963-4576-912D-273395F6FF7F}">
      <dsp:nvSpPr>
        <dsp:cNvPr id="0" name=""/>
        <dsp:cNvSpPr/>
      </dsp:nvSpPr>
      <dsp:spPr>
        <a:xfrm rot="10800000">
          <a:off x="892301" y="0"/>
          <a:ext cx="2634996" cy="91440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225" tIns="76200" rIns="142240" bIns="76200" numCol="1" spcCol="1270" anchor="ctr" anchorCtr="0">
          <a:noAutofit/>
        </a:bodyPr>
        <a:lstStyle/>
        <a:p>
          <a:pPr lvl="0" algn="ctr" defTabSz="889000" rtl="0">
            <a:lnSpc>
              <a:spcPct val="90000"/>
            </a:lnSpc>
            <a:spcBef>
              <a:spcPct val="0"/>
            </a:spcBef>
            <a:spcAft>
              <a:spcPct val="35000"/>
            </a:spcAft>
          </a:pPr>
          <a:r>
            <a:rPr lang="ar-SA" sz="2000" kern="1200" dirty="0" smtClean="0">
              <a:cs typeface="B Titr" panose="00000700000000000000" pitchFamily="2" charset="-78"/>
            </a:rPr>
            <a:t>آثار نماز شب در دنیا</a:t>
          </a:r>
          <a:endParaRPr lang="fa-IR" sz="2000" kern="1200" dirty="0">
            <a:cs typeface="B Titr" panose="00000700000000000000" pitchFamily="2" charset="-78"/>
          </a:endParaRPr>
        </a:p>
      </dsp:txBody>
      <dsp:txXfrm rot="10800000">
        <a:off x="1120901" y="0"/>
        <a:ext cx="2406396" cy="914400"/>
      </dsp:txXfrm>
    </dsp:sp>
    <dsp:sp modelId="{8DDCC398-80A9-4E03-B1A5-CF99E660FF19}">
      <dsp:nvSpPr>
        <dsp:cNvPr id="0" name=""/>
        <dsp:cNvSpPr/>
      </dsp:nvSpPr>
      <dsp:spPr>
        <a:xfrm>
          <a:off x="435101" y="0"/>
          <a:ext cx="914400" cy="9144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1C460-0699-4631-8070-1ABD3FA38AD0}">
      <dsp:nvSpPr>
        <dsp:cNvPr id="0" name=""/>
        <dsp:cNvSpPr/>
      </dsp:nvSpPr>
      <dsp:spPr>
        <a:xfrm rot="10800000">
          <a:off x="806244" y="0"/>
          <a:ext cx="2330958" cy="87649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510" tIns="83820" rIns="156464" bIns="83820" numCol="1" spcCol="1270" anchor="ctr" anchorCtr="0">
          <a:noAutofit/>
        </a:bodyPr>
        <a:lstStyle/>
        <a:p>
          <a:pPr lvl="0" algn="ctr" defTabSz="977900" rtl="1">
            <a:lnSpc>
              <a:spcPct val="90000"/>
            </a:lnSpc>
            <a:spcBef>
              <a:spcPct val="0"/>
            </a:spcBef>
            <a:spcAft>
              <a:spcPct val="35000"/>
            </a:spcAft>
          </a:pPr>
          <a:r>
            <a:rPr lang="ar-SA" sz="2200" kern="1200" dirty="0" smtClean="0">
              <a:cs typeface="B Titr" panose="00000700000000000000" pitchFamily="2" charset="-78"/>
            </a:rPr>
            <a:t>فضیلت نماز شب</a:t>
          </a:r>
          <a:endParaRPr lang="fa-IR" sz="2200" kern="1200" dirty="0">
            <a:cs typeface="B Titr" panose="00000700000000000000" pitchFamily="2" charset="-78"/>
          </a:endParaRPr>
        </a:p>
      </dsp:txBody>
      <dsp:txXfrm rot="10800000">
        <a:off x="1025368" y="0"/>
        <a:ext cx="2111834" cy="876495"/>
      </dsp:txXfrm>
    </dsp:sp>
    <dsp:sp modelId="{F5DC008B-833B-4D99-967E-4EBA6CF75CBF}">
      <dsp:nvSpPr>
        <dsp:cNvPr id="0" name=""/>
        <dsp:cNvSpPr/>
      </dsp:nvSpPr>
      <dsp:spPr>
        <a:xfrm>
          <a:off x="367997" y="0"/>
          <a:ext cx="876495" cy="87649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9C8B1-FAAC-44C5-BFB8-8291C45B7BDB}">
      <dsp:nvSpPr>
        <dsp:cNvPr id="0" name=""/>
        <dsp:cNvSpPr/>
      </dsp:nvSpPr>
      <dsp:spPr>
        <a:xfrm>
          <a:off x="5380820" y="65086"/>
          <a:ext cx="2159999" cy="9587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۱) </a:t>
          </a:r>
          <a:r>
            <a:rPr lang="ar-SA" sz="1700" kern="1200" dirty="0" smtClean="0">
              <a:cs typeface="B Titr" panose="00000700000000000000" pitchFamily="2" charset="-78"/>
            </a:rPr>
            <a:t>نورانیت قبر</a:t>
          </a:r>
          <a:endParaRPr lang="fa-IR" sz="1700" kern="1200" dirty="0" smtClean="0">
            <a:cs typeface="B Titr" panose="00000700000000000000" pitchFamily="2" charset="-78"/>
          </a:endParaRPr>
        </a:p>
      </dsp:txBody>
      <dsp:txXfrm>
        <a:off x="5427623" y="111889"/>
        <a:ext cx="2066393" cy="865161"/>
      </dsp:txXfrm>
    </dsp:sp>
    <dsp:sp modelId="{8996C0D8-BAD8-4452-978B-A359F563B9E2}">
      <dsp:nvSpPr>
        <dsp:cNvPr id="0" name=""/>
        <dsp:cNvSpPr/>
      </dsp:nvSpPr>
      <dsp:spPr>
        <a:xfrm>
          <a:off x="2673318" y="-1373830"/>
          <a:ext cx="4068624" cy="4068624"/>
        </a:xfrm>
        <a:custGeom>
          <a:avLst/>
          <a:gdLst/>
          <a:ahLst/>
          <a:cxnLst/>
          <a:rect l="0" t="0" r="0" b="0"/>
          <a:pathLst>
            <a:path>
              <a:moveTo>
                <a:pt x="3742179" y="3139579"/>
              </a:moveTo>
              <a:arcTo wR="2034312" hR="2034312" stAng="1974564" swAng="697493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B18F8BC-7400-445F-BFEB-4C656D089E51}">
      <dsp:nvSpPr>
        <dsp:cNvPr id="0" name=""/>
        <dsp:cNvSpPr/>
      </dsp:nvSpPr>
      <dsp:spPr>
        <a:xfrm>
          <a:off x="2694226" y="82926"/>
          <a:ext cx="2159999" cy="957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۲) </a:t>
          </a:r>
          <a:r>
            <a:rPr lang="ar-SA" sz="1700" kern="1200" dirty="0" smtClean="0">
              <a:cs typeface="B Titr" panose="00000700000000000000" pitchFamily="2" charset="-78"/>
            </a:rPr>
            <a:t>مانع فشار قبر</a:t>
          </a:r>
          <a:endParaRPr lang="fa-IR" sz="1700" kern="1200" dirty="0" smtClean="0">
            <a:cs typeface="B Titr" panose="00000700000000000000" pitchFamily="2" charset="-78"/>
          </a:endParaRPr>
        </a:p>
      </dsp:txBody>
      <dsp:txXfrm>
        <a:off x="2740972" y="129672"/>
        <a:ext cx="2066507" cy="864110"/>
      </dsp:txXfrm>
    </dsp:sp>
    <dsp:sp modelId="{51402AD3-D4E6-4568-8DAF-D20F7A7EC669}">
      <dsp:nvSpPr>
        <dsp:cNvPr id="0" name=""/>
        <dsp:cNvSpPr/>
      </dsp:nvSpPr>
      <dsp:spPr>
        <a:xfrm>
          <a:off x="803771" y="-1347798"/>
          <a:ext cx="4068624" cy="4068624"/>
        </a:xfrm>
        <a:custGeom>
          <a:avLst/>
          <a:gdLst/>
          <a:ahLst/>
          <a:cxnLst/>
          <a:rect l="0" t="0" r="0" b="0"/>
          <a:pathLst>
            <a:path>
              <a:moveTo>
                <a:pt x="3790282" y="3061440"/>
              </a:moveTo>
              <a:arcTo wR="2034312" hR="2034312" stAng="1819491" swAng="70501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99F15B2-2563-42F2-8075-3D2B7F432E46}">
      <dsp:nvSpPr>
        <dsp:cNvPr id="0" name=""/>
        <dsp:cNvSpPr/>
      </dsp:nvSpPr>
      <dsp:spPr>
        <a:xfrm>
          <a:off x="0" y="65086"/>
          <a:ext cx="2159999" cy="9575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۳) </a:t>
          </a:r>
          <a:r>
            <a:rPr lang="ar-SA" sz="1700" kern="1200" dirty="0" smtClean="0">
              <a:cs typeface="B Titr" panose="00000700000000000000" pitchFamily="2" charset="-78"/>
            </a:rPr>
            <a:t>آسایش در قیامت</a:t>
          </a:r>
          <a:endParaRPr lang="fa-IR" sz="1700" kern="1200" dirty="0" smtClean="0">
            <a:cs typeface="B Titr" panose="00000700000000000000" pitchFamily="2" charset="-78"/>
          </a:endParaRPr>
        </a:p>
      </dsp:txBody>
      <dsp:txXfrm>
        <a:off x="46746" y="111832"/>
        <a:ext cx="2066507" cy="864106"/>
      </dsp:txXfrm>
    </dsp:sp>
    <dsp:sp modelId="{55CCD50F-67A4-4067-BEDC-42249271962F}">
      <dsp:nvSpPr>
        <dsp:cNvPr id="0" name=""/>
        <dsp:cNvSpPr/>
      </dsp:nvSpPr>
      <dsp:spPr>
        <a:xfrm>
          <a:off x="1385643" y="-1865972"/>
          <a:ext cx="4992058" cy="4992058"/>
        </a:xfrm>
        <a:custGeom>
          <a:avLst/>
          <a:gdLst/>
          <a:ahLst/>
          <a:cxnLst/>
          <a:rect l="0" t="0" r="0" b="0"/>
          <a:pathLst>
            <a:path>
              <a:moveTo>
                <a:pt x="476710" y="1028884"/>
              </a:moveTo>
              <a:arcTo wR="2496029" hR="2496029" stAng="12960026" swAng="80498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4FAD3D9-5A92-44E1-8082-30974640D19E}">
      <dsp:nvSpPr>
        <dsp:cNvPr id="0" name=""/>
        <dsp:cNvSpPr/>
      </dsp:nvSpPr>
      <dsp:spPr>
        <a:xfrm>
          <a:off x="5380820" y="1195026"/>
          <a:ext cx="2159999" cy="957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۴) </a:t>
          </a:r>
          <a:r>
            <a:rPr lang="ar-SA" sz="1700" kern="1200" dirty="0" smtClean="0">
              <a:cs typeface="B Titr" panose="00000700000000000000" pitchFamily="2" charset="-78"/>
            </a:rPr>
            <a:t>نجات از عذای قبر</a:t>
          </a:r>
          <a:endParaRPr lang="fa-IR" sz="1700" kern="1200" dirty="0" smtClean="0">
            <a:cs typeface="B Titr" panose="00000700000000000000" pitchFamily="2" charset="-78"/>
          </a:endParaRPr>
        </a:p>
      </dsp:txBody>
      <dsp:txXfrm>
        <a:off x="5427566" y="1241772"/>
        <a:ext cx="2066507" cy="864110"/>
      </dsp:txXfrm>
    </dsp:sp>
    <dsp:sp modelId="{77C0AE9B-9C7D-43C7-A873-78AD05D5F7F0}">
      <dsp:nvSpPr>
        <dsp:cNvPr id="0" name=""/>
        <dsp:cNvSpPr/>
      </dsp:nvSpPr>
      <dsp:spPr>
        <a:xfrm>
          <a:off x="3082361" y="-2377501"/>
          <a:ext cx="4068624" cy="4068624"/>
        </a:xfrm>
        <a:custGeom>
          <a:avLst/>
          <a:gdLst/>
          <a:ahLst/>
          <a:cxnLst/>
          <a:rect l="0" t="0" r="0" b="0"/>
          <a:pathLst>
            <a:path>
              <a:moveTo>
                <a:pt x="2193439" y="4062391"/>
              </a:moveTo>
              <a:arcTo wR="2034312" hR="2034312" stAng="5130818" swAng="53789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142A4DC-05C4-490F-B2C8-F5BE517526F7}">
      <dsp:nvSpPr>
        <dsp:cNvPr id="0" name=""/>
        <dsp:cNvSpPr/>
      </dsp:nvSpPr>
      <dsp:spPr>
        <a:xfrm>
          <a:off x="2692799" y="1195207"/>
          <a:ext cx="2159999" cy="957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۵) </a:t>
          </a:r>
          <a:r>
            <a:rPr lang="ar-SA" sz="1700" kern="1200" dirty="0" smtClean="0">
              <a:cs typeface="B Titr" panose="00000700000000000000" pitchFamily="2" charset="-78"/>
            </a:rPr>
            <a:t>نجات از وحشت قبر</a:t>
          </a:r>
          <a:endParaRPr lang="fa-IR" sz="1700" kern="1200" dirty="0" smtClean="0">
            <a:cs typeface="B Titr" panose="00000700000000000000" pitchFamily="2" charset="-78"/>
          </a:endParaRPr>
        </a:p>
      </dsp:txBody>
      <dsp:txXfrm>
        <a:off x="2739545" y="1241953"/>
        <a:ext cx="2066507" cy="864110"/>
      </dsp:txXfrm>
    </dsp:sp>
    <dsp:sp modelId="{CA3D47E6-7B9F-4BEA-B7DA-E6EDA7027C24}">
      <dsp:nvSpPr>
        <dsp:cNvPr id="0" name=""/>
        <dsp:cNvSpPr/>
      </dsp:nvSpPr>
      <dsp:spPr>
        <a:xfrm>
          <a:off x="392096" y="-2377101"/>
          <a:ext cx="4068624" cy="4068624"/>
        </a:xfrm>
        <a:custGeom>
          <a:avLst/>
          <a:gdLst/>
          <a:ahLst/>
          <a:cxnLst/>
          <a:rect l="0" t="0" r="0" b="0"/>
          <a:pathLst>
            <a:path>
              <a:moveTo>
                <a:pt x="2194744" y="4062288"/>
              </a:moveTo>
              <a:arcTo wR="2034312" hR="2034312" stAng="5128606" swAng="54281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1C051DB-EBA1-4B3B-B741-113C2AC4D3D6}">
      <dsp:nvSpPr>
        <dsp:cNvPr id="0" name=""/>
        <dsp:cNvSpPr/>
      </dsp:nvSpPr>
      <dsp:spPr>
        <a:xfrm>
          <a:off x="5" y="1195198"/>
          <a:ext cx="2159999" cy="957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۶) </a:t>
          </a:r>
          <a:r>
            <a:rPr lang="ar-SA" sz="1700" kern="1200" dirty="0" smtClean="0">
              <a:cs typeface="B Titr" panose="00000700000000000000" pitchFamily="2" charset="-78"/>
            </a:rPr>
            <a:t>زینت ادمی در قیامت</a:t>
          </a:r>
          <a:endParaRPr lang="fa-IR" sz="1700" kern="1200" dirty="0" smtClean="0">
            <a:cs typeface="B Titr" panose="00000700000000000000" pitchFamily="2" charset="-78"/>
          </a:endParaRPr>
        </a:p>
      </dsp:txBody>
      <dsp:txXfrm>
        <a:off x="46751" y="1241944"/>
        <a:ext cx="2066507" cy="864110"/>
      </dsp:txXfrm>
    </dsp:sp>
    <dsp:sp modelId="{EFFDA00B-0938-4479-8DF3-A8E4F58773F6}">
      <dsp:nvSpPr>
        <dsp:cNvPr id="0" name=""/>
        <dsp:cNvSpPr/>
      </dsp:nvSpPr>
      <dsp:spPr>
        <a:xfrm>
          <a:off x="1171272" y="-953763"/>
          <a:ext cx="5397548" cy="5397548"/>
        </a:xfrm>
        <a:custGeom>
          <a:avLst/>
          <a:gdLst/>
          <a:ahLst/>
          <a:cxnLst/>
          <a:rect l="0" t="0" r="0" b="0"/>
          <a:pathLst>
            <a:path>
              <a:moveTo>
                <a:pt x="479276" y="1163452"/>
              </a:moveTo>
              <a:arcTo wR="2698774" hR="2698774" stAng="12880397" swAng="80498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793644E-20BA-43A7-A2BF-8F66C260B318}">
      <dsp:nvSpPr>
        <dsp:cNvPr id="0" name=""/>
        <dsp:cNvSpPr/>
      </dsp:nvSpPr>
      <dsp:spPr>
        <a:xfrm>
          <a:off x="5380820" y="2294823"/>
          <a:ext cx="2159999" cy="957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۷) </a:t>
          </a:r>
          <a:r>
            <a:rPr lang="ar-SA" sz="1700" kern="1200" dirty="0" smtClean="0">
              <a:cs typeface="B Titr" panose="00000700000000000000" pitchFamily="2" charset="-78"/>
            </a:rPr>
            <a:t>سبب ورود در بهشت</a:t>
          </a:r>
          <a:endParaRPr lang="fa-IR" sz="1700" kern="1200" dirty="0" smtClean="0">
            <a:cs typeface="B Titr" panose="00000700000000000000" pitchFamily="2" charset="-78"/>
          </a:endParaRPr>
        </a:p>
      </dsp:txBody>
      <dsp:txXfrm>
        <a:off x="5427566" y="2341569"/>
        <a:ext cx="2066507" cy="864110"/>
      </dsp:txXfrm>
    </dsp:sp>
    <dsp:sp modelId="{65F8E320-D9B9-46F8-987E-AF739368E871}">
      <dsp:nvSpPr>
        <dsp:cNvPr id="0" name=""/>
        <dsp:cNvSpPr/>
      </dsp:nvSpPr>
      <dsp:spPr>
        <a:xfrm>
          <a:off x="3081015" y="-1276807"/>
          <a:ext cx="4068624" cy="4068624"/>
        </a:xfrm>
        <a:custGeom>
          <a:avLst/>
          <a:gdLst/>
          <a:ahLst/>
          <a:cxnLst/>
          <a:rect l="0" t="0" r="0" b="0"/>
          <a:pathLst>
            <a:path>
              <a:moveTo>
                <a:pt x="2194792" y="4062284"/>
              </a:moveTo>
              <a:arcTo wR="2034312" hR="2034312" stAng="5128525" swAng="53789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CAD3B68-4000-42C9-AA59-351BDFF4B5F3}">
      <dsp:nvSpPr>
        <dsp:cNvPr id="0" name=""/>
        <dsp:cNvSpPr/>
      </dsp:nvSpPr>
      <dsp:spPr>
        <a:xfrm>
          <a:off x="2692799" y="2296797"/>
          <a:ext cx="2159999" cy="957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۸) </a:t>
          </a:r>
          <a:r>
            <a:rPr lang="ar-SA" sz="1700" kern="1200" dirty="0" smtClean="0">
              <a:cs typeface="B Titr" panose="00000700000000000000" pitchFamily="2" charset="-78"/>
            </a:rPr>
            <a:t>دفع حرارت اتش قیامت</a:t>
          </a:r>
          <a:endParaRPr lang="fa-IR" sz="1700" kern="1200" dirty="0" smtClean="0">
            <a:cs typeface="B Titr" panose="00000700000000000000" pitchFamily="2" charset="-78"/>
          </a:endParaRPr>
        </a:p>
      </dsp:txBody>
      <dsp:txXfrm>
        <a:off x="2739545" y="2343543"/>
        <a:ext cx="2066507" cy="864110"/>
      </dsp:txXfrm>
    </dsp:sp>
    <dsp:sp modelId="{BABDC9FD-BFEC-43EA-AAC4-EE18089F398D}">
      <dsp:nvSpPr>
        <dsp:cNvPr id="0" name=""/>
        <dsp:cNvSpPr/>
      </dsp:nvSpPr>
      <dsp:spPr>
        <a:xfrm>
          <a:off x="392086" y="-1275505"/>
          <a:ext cx="4068624" cy="4068624"/>
        </a:xfrm>
        <a:custGeom>
          <a:avLst/>
          <a:gdLst/>
          <a:ahLst/>
          <a:cxnLst/>
          <a:rect l="0" t="0" r="0" b="0"/>
          <a:pathLst>
            <a:path>
              <a:moveTo>
                <a:pt x="2194754" y="4062287"/>
              </a:moveTo>
              <a:arcTo wR="2034312" hR="2034312" stAng="5128590" swAng="54281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0385201-A0B9-426F-A992-5F6E434CA1F2}">
      <dsp:nvSpPr>
        <dsp:cNvPr id="0" name=""/>
        <dsp:cNvSpPr/>
      </dsp:nvSpPr>
      <dsp:spPr>
        <a:xfrm>
          <a:off x="0" y="2296799"/>
          <a:ext cx="2159999" cy="957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۹) </a:t>
          </a:r>
          <a:r>
            <a:rPr lang="ar-SA" sz="1700" kern="1200" dirty="0" smtClean="0">
              <a:cs typeface="B Titr" panose="00000700000000000000" pitchFamily="2" charset="-78"/>
            </a:rPr>
            <a:t>عبور سریع از پل صراط</a:t>
          </a:r>
          <a:endParaRPr lang="fa-IR" sz="1700" kern="1200" dirty="0" smtClean="0">
            <a:cs typeface="B Titr" panose="00000700000000000000" pitchFamily="2" charset="-78"/>
          </a:endParaRPr>
        </a:p>
      </dsp:txBody>
      <dsp:txXfrm>
        <a:off x="46746" y="2343545"/>
        <a:ext cx="2066507" cy="864110"/>
      </dsp:txXfrm>
    </dsp:sp>
    <dsp:sp modelId="{11544250-A344-45DC-8728-4F32BD50E831}">
      <dsp:nvSpPr>
        <dsp:cNvPr id="0" name=""/>
        <dsp:cNvSpPr/>
      </dsp:nvSpPr>
      <dsp:spPr>
        <a:xfrm>
          <a:off x="973401" y="-34275"/>
          <a:ext cx="5783238" cy="5783238"/>
        </a:xfrm>
        <a:custGeom>
          <a:avLst/>
          <a:gdLst/>
          <a:ahLst/>
          <a:cxnLst/>
          <a:rect l="0" t="0" r="0" b="0"/>
          <a:pathLst>
            <a:path>
              <a:moveTo>
                <a:pt x="497069" y="1270634"/>
              </a:moveTo>
              <a:arcTo wR="2891619" hR="2891619" stAng="12845756" swAng="80498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736F452-E957-4ACF-B8D1-6382A7AC0741}">
      <dsp:nvSpPr>
        <dsp:cNvPr id="0" name=""/>
        <dsp:cNvSpPr/>
      </dsp:nvSpPr>
      <dsp:spPr>
        <a:xfrm>
          <a:off x="5380820" y="3417888"/>
          <a:ext cx="2159999" cy="957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۱۰) </a:t>
          </a:r>
          <a:r>
            <a:rPr lang="ar-SA" sz="1700" kern="1200" dirty="0" smtClean="0">
              <a:cs typeface="B Titr" panose="00000700000000000000" pitchFamily="2" charset="-78"/>
            </a:rPr>
            <a:t>چراغ انسان در تاریکی قبر</a:t>
          </a:r>
          <a:endParaRPr lang="fa-IR" sz="1700" kern="1200" dirty="0" smtClean="0">
            <a:cs typeface="B Titr" panose="00000700000000000000" pitchFamily="2" charset="-78"/>
          </a:endParaRPr>
        </a:p>
      </dsp:txBody>
      <dsp:txXfrm>
        <a:off x="5427566" y="3464634"/>
        <a:ext cx="2066507" cy="864110"/>
      </dsp:txXfrm>
    </dsp:sp>
    <dsp:sp modelId="{ED513C3E-2612-49B4-ACF4-B5D22C2F3BBB}">
      <dsp:nvSpPr>
        <dsp:cNvPr id="0" name=""/>
        <dsp:cNvSpPr/>
      </dsp:nvSpPr>
      <dsp:spPr>
        <a:xfrm>
          <a:off x="4530916" y="360871"/>
          <a:ext cx="4068624" cy="4068624"/>
        </a:xfrm>
        <a:custGeom>
          <a:avLst/>
          <a:gdLst/>
          <a:ahLst/>
          <a:cxnLst/>
          <a:rect l="0" t="0" r="0" b="0"/>
          <a:pathLst>
            <a:path>
              <a:moveTo>
                <a:pt x="1277688" y="3922683"/>
              </a:moveTo>
              <a:arcTo wR="2034312" hR="2034312" stAng="6710085" swAng="16133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02EDC39-92AE-4B33-B7D3-FBF417373F49}">
      <dsp:nvSpPr>
        <dsp:cNvPr id="0" name=""/>
        <dsp:cNvSpPr/>
      </dsp:nvSpPr>
      <dsp:spPr>
        <a:xfrm>
          <a:off x="2692800" y="3417890"/>
          <a:ext cx="2159999" cy="957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۱۱) </a:t>
          </a:r>
          <a:r>
            <a:rPr lang="ar-SA" sz="1700" kern="1200" dirty="0" smtClean="0">
              <a:cs typeface="B Titr" panose="00000700000000000000" pitchFamily="2" charset="-78"/>
            </a:rPr>
            <a:t>شفاعت نماز گزار در قیامت</a:t>
          </a:r>
          <a:endParaRPr lang="fa-IR" sz="1700" kern="1200" dirty="0" smtClean="0">
            <a:cs typeface="B Titr" panose="00000700000000000000" pitchFamily="2" charset="-78"/>
          </a:endParaRPr>
        </a:p>
      </dsp:txBody>
      <dsp:txXfrm>
        <a:off x="2739546" y="3464636"/>
        <a:ext cx="2066507" cy="864110"/>
      </dsp:txXfrm>
    </dsp:sp>
    <dsp:sp modelId="{0A9548BE-CB7F-48DC-8DA0-3535FEFC8213}">
      <dsp:nvSpPr>
        <dsp:cNvPr id="0" name=""/>
        <dsp:cNvSpPr/>
      </dsp:nvSpPr>
      <dsp:spPr>
        <a:xfrm>
          <a:off x="-1049978" y="358839"/>
          <a:ext cx="4068624" cy="4068624"/>
        </a:xfrm>
        <a:custGeom>
          <a:avLst/>
          <a:gdLst/>
          <a:ahLst/>
          <a:cxnLst/>
          <a:rect l="0" t="0" r="0" b="0"/>
          <a:pathLst>
            <a:path>
              <a:moveTo>
                <a:pt x="3558152" y="3382027"/>
              </a:moveTo>
              <a:arcTo wR="2034312" hR="2034312" stAng="2489411" swAng="161515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36BA328-AB50-445D-9189-7D92BDCCC0A4}">
      <dsp:nvSpPr>
        <dsp:cNvPr id="0" name=""/>
        <dsp:cNvSpPr/>
      </dsp:nvSpPr>
      <dsp:spPr>
        <a:xfrm>
          <a:off x="0" y="3417891"/>
          <a:ext cx="2159999" cy="957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۱۲) </a:t>
          </a:r>
          <a:r>
            <a:rPr lang="ar-SA" sz="1700" kern="1200" dirty="0" smtClean="0">
              <a:cs typeface="B Titr" panose="00000700000000000000" pitchFamily="2" charset="-78"/>
            </a:rPr>
            <a:t>خروج از قبر با صورت نورانی</a:t>
          </a:r>
          <a:endParaRPr lang="fa-IR" sz="1700" kern="1200" dirty="0" smtClean="0">
            <a:cs typeface="B Titr" panose="00000700000000000000" pitchFamily="2" charset="-78"/>
          </a:endParaRPr>
        </a:p>
      </dsp:txBody>
      <dsp:txXfrm>
        <a:off x="46746" y="3464637"/>
        <a:ext cx="2066507" cy="864110"/>
      </dsp:txXfrm>
    </dsp:sp>
    <dsp:sp modelId="{18E7789C-4BAF-4AD1-94A6-EE1CA92DEED7}">
      <dsp:nvSpPr>
        <dsp:cNvPr id="0" name=""/>
        <dsp:cNvSpPr/>
      </dsp:nvSpPr>
      <dsp:spPr>
        <a:xfrm>
          <a:off x="349469" y="-1373541"/>
          <a:ext cx="6230060" cy="6230060"/>
        </a:xfrm>
        <a:custGeom>
          <a:avLst/>
          <a:gdLst/>
          <a:ahLst/>
          <a:cxnLst/>
          <a:rect l="0" t="0" r="0" b="0"/>
          <a:pathLst>
            <a:path>
              <a:moveTo>
                <a:pt x="43991" y="3636693"/>
              </a:moveTo>
              <a:arcTo wR="3115030" hR="3115030" stAng="10221567" swAng="80498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98C30-23E7-4C57-823E-B0E504868905}">
      <dsp:nvSpPr>
        <dsp:cNvPr id="0" name=""/>
        <dsp:cNvSpPr/>
      </dsp:nvSpPr>
      <dsp:spPr>
        <a:xfrm rot="10800000">
          <a:off x="1286486" y="0"/>
          <a:ext cx="4210071" cy="9042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736" tIns="80010" rIns="149352" bIns="80010" numCol="1" spcCol="1270" anchor="ctr" anchorCtr="0">
          <a:noAutofit/>
        </a:bodyPr>
        <a:lstStyle/>
        <a:p>
          <a:pPr lvl="0" algn="ctr" defTabSz="933450" rtl="0">
            <a:lnSpc>
              <a:spcPct val="90000"/>
            </a:lnSpc>
            <a:spcBef>
              <a:spcPct val="0"/>
            </a:spcBef>
            <a:spcAft>
              <a:spcPct val="35000"/>
            </a:spcAft>
          </a:pPr>
          <a:r>
            <a:rPr lang="ar-SA" sz="2100" kern="1200" dirty="0" smtClean="0">
              <a:cs typeface="B Titr" panose="00000700000000000000" pitchFamily="2" charset="-78"/>
            </a:rPr>
            <a:t>آثار نماز شب پس از مرگ و در</a:t>
          </a:r>
          <a:r>
            <a:rPr lang="fa-IR" sz="2100" kern="1200" dirty="0" smtClean="0">
              <a:cs typeface="B Titr" panose="00000700000000000000" pitchFamily="2" charset="-78"/>
            </a:rPr>
            <a:t>آ</a:t>
          </a:r>
          <a:r>
            <a:rPr lang="ar-SA" sz="2100" kern="1200" dirty="0" smtClean="0">
              <a:cs typeface="B Titr" panose="00000700000000000000" pitchFamily="2" charset="-78"/>
            </a:rPr>
            <a:t>خرت</a:t>
          </a:r>
          <a:endParaRPr lang="fa-IR" sz="2100" kern="1200" dirty="0">
            <a:cs typeface="B Titr" panose="00000700000000000000" pitchFamily="2" charset="-78"/>
          </a:endParaRPr>
        </a:p>
      </dsp:txBody>
      <dsp:txXfrm rot="10800000">
        <a:off x="1512541" y="0"/>
        <a:ext cx="3984016" cy="904220"/>
      </dsp:txXfrm>
    </dsp:sp>
    <dsp:sp modelId="{03BCF7E7-1CA2-4437-AA07-AF38DF531B04}">
      <dsp:nvSpPr>
        <dsp:cNvPr id="0" name=""/>
        <dsp:cNvSpPr/>
      </dsp:nvSpPr>
      <dsp:spPr>
        <a:xfrm>
          <a:off x="834376" y="0"/>
          <a:ext cx="904220" cy="90422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26BCA-07A3-4D2E-93E6-24F94D3308AF}">
      <dsp:nvSpPr>
        <dsp:cNvPr id="0" name=""/>
        <dsp:cNvSpPr/>
      </dsp:nvSpPr>
      <dsp:spPr>
        <a:xfrm rot="10800000">
          <a:off x="835333" y="0"/>
          <a:ext cx="2482977" cy="83968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0279" tIns="106680" rIns="199136" bIns="106680" numCol="1" spcCol="1270" anchor="ctr" anchorCtr="0">
          <a:noAutofit/>
        </a:bodyPr>
        <a:lstStyle/>
        <a:p>
          <a:pPr lvl="0" algn="ctr" defTabSz="1244600" rtl="0">
            <a:lnSpc>
              <a:spcPct val="90000"/>
            </a:lnSpc>
            <a:spcBef>
              <a:spcPct val="0"/>
            </a:spcBef>
            <a:spcAft>
              <a:spcPct val="35000"/>
            </a:spcAft>
          </a:pPr>
          <a:r>
            <a:rPr lang="ar-SA" sz="2800" kern="1200" dirty="0" smtClean="0">
              <a:cs typeface="B Titr" panose="00000700000000000000" pitchFamily="2" charset="-78"/>
            </a:rPr>
            <a:t>وقت نماز شب</a:t>
          </a:r>
          <a:endParaRPr lang="fa-IR" sz="2800" kern="1200" dirty="0">
            <a:cs typeface="B Titr" panose="00000700000000000000" pitchFamily="2" charset="-78"/>
          </a:endParaRPr>
        </a:p>
      </dsp:txBody>
      <dsp:txXfrm rot="10800000">
        <a:off x="1045255" y="0"/>
        <a:ext cx="2273055" cy="839688"/>
      </dsp:txXfrm>
    </dsp:sp>
    <dsp:sp modelId="{814C6FF1-CE4E-4AE4-B22B-55E9FC06A8B9}">
      <dsp:nvSpPr>
        <dsp:cNvPr id="0" name=""/>
        <dsp:cNvSpPr/>
      </dsp:nvSpPr>
      <dsp:spPr>
        <a:xfrm>
          <a:off x="415489" y="0"/>
          <a:ext cx="839688" cy="8396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895B6-0917-4141-8A9D-A3D7245E074D}">
      <dsp:nvSpPr>
        <dsp:cNvPr id="0" name=""/>
        <dsp:cNvSpPr/>
      </dsp:nvSpPr>
      <dsp:spPr>
        <a:xfrm rot="10800000">
          <a:off x="841003" y="0"/>
          <a:ext cx="2355699" cy="9906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827" tIns="83820" rIns="156464" bIns="83820" numCol="1" spcCol="1270" anchor="ctr" anchorCtr="0">
          <a:noAutofit/>
        </a:bodyPr>
        <a:lstStyle/>
        <a:p>
          <a:pPr lvl="0" algn="ctr" defTabSz="977900" rtl="1">
            <a:lnSpc>
              <a:spcPct val="90000"/>
            </a:lnSpc>
            <a:spcBef>
              <a:spcPct val="0"/>
            </a:spcBef>
            <a:spcAft>
              <a:spcPct val="35000"/>
            </a:spcAft>
          </a:pPr>
          <a:r>
            <a:rPr lang="ar-SA" sz="2200" kern="1200" dirty="0" smtClean="0">
              <a:cs typeface="B Titr" panose="00000700000000000000" pitchFamily="2" charset="-78"/>
            </a:rPr>
            <a:t>کیفیت نماز شب</a:t>
          </a:r>
          <a:endParaRPr lang="fa-IR" sz="2200" kern="1200" dirty="0">
            <a:cs typeface="B Titr" panose="00000700000000000000" pitchFamily="2" charset="-78"/>
          </a:endParaRPr>
        </a:p>
      </dsp:txBody>
      <dsp:txXfrm rot="10800000">
        <a:off x="1088653" y="0"/>
        <a:ext cx="2108049" cy="990600"/>
      </dsp:txXfrm>
    </dsp:sp>
    <dsp:sp modelId="{074BB4AA-A9E0-4262-8B8F-84AB20AD34C9}">
      <dsp:nvSpPr>
        <dsp:cNvPr id="0" name=""/>
        <dsp:cNvSpPr/>
      </dsp:nvSpPr>
      <dsp:spPr>
        <a:xfrm>
          <a:off x="345703" y="0"/>
          <a:ext cx="990600" cy="9906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74086-0E5B-48DD-88EF-57E3A9207B9F}">
      <dsp:nvSpPr>
        <dsp:cNvPr id="0" name=""/>
        <dsp:cNvSpPr/>
      </dsp:nvSpPr>
      <dsp:spPr>
        <a:xfrm rot="10800000">
          <a:off x="1068445" y="0"/>
          <a:ext cx="3344418" cy="9042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736" tIns="76200" rIns="142240" bIns="76200" numCol="1" spcCol="1270" anchor="ctr" anchorCtr="0">
          <a:noAutofit/>
        </a:bodyPr>
        <a:lstStyle/>
        <a:p>
          <a:pPr lvl="0" algn="ctr" defTabSz="889000" rtl="0">
            <a:lnSpc>
              <a:spcPct val="90000"/>
            </a:lnSpc>
            <a:spcBef>
              <a:spcPct val="0"/>
            </a:spcBef>
            <a:spcAft>
              <a:spcPct val="35000"/>
            </a:spcAft>
          </a:pPr>
          <a:r>
            <a:rPr lang="fa-IR" sz="2000" kern="1200" dirty="0" smtClean="0">
              <a:cs typeface="B Titr" panose="00000700000000000000" pitchFamily="2" charset="-78"/>
            </a:rPr>
            <a:t>کلام زیبای امیرالمومنین</a:t>
          </a:r>
          <a:endParaRPr lang="fa-IR" sz="2000" kern="1200" dirty="0">
            <a:cs typeface="B Titr" panose="00000700000000000000" pitchFamily="2" charset="-78"/>
          </a:endParaRPr>
        </a:p>
      </dsp:txBody>
      <dsp:txXfrm rot="10800000">
        <a:off x="1294500" y="0"/>
        <a:ext cx="3118363" cy="904220"/>
      </dsp:txXfrm>
    </dsp:sp>
    <dsp:sp modelId="{EAB2983D-1C82-4F17-94C2-C829CFA61D6D}">
      <dsp:nvSpPr>
        <dsp:cNvPr id="0" name=""/>
        <dsp:cNvSpPr/>
      </dsp:nvSpPr>
      <dsp:spPr>
        <a:xfrm>
          <a:off x="616335" y="0"/>
          <a:ext cx="904220" cy="90422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DF0AC-1848-46CC-B968-73E874A48361}">
      <dsp:nvSpPr>
        <dsp:cNvPr id="0" name=""/>
        <dsp:cNvSpPr/>
      </dsp:nvSpPr>
      <dsp:spPr>
        <a:xfrm rot="10800000">
          <a:off x="1220289" y="0"/>
          <a:ext cx="4261265" cy="58785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27" tIns="64770" rIns="120904"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B Titr" panose="00000700000000000000" pitchFamily="2" charset="-78"/>
            </a:rPr>
            <a:t>حکمت نماز شب آیت الله العظمی جوادی آملی </a:t>
          </a:r>
          <a:endParaRPr lang="fa-IR" sz="1700" kern="1200" dirty="0">
            <a:cs typeface="B Titr" panose="00000700000000000000" pitchFamily="2" charset="-78"/>
          </a:endParaRPr>
        </a:p>
      </dsp:txBody>
      <dsp:txXfrm rot="10800000">
        <a:off x="1367252" y="0"/>
        <a:ext cx="4114302" cy="587852"/>
      </dsp:txXfrm>
    </dsp:sp>
    <dsp:sp modelId="{6C5BAEBE-F792-4992-BC2B-FC690C91A75E}">
      <dsp:nvSpPr>
        <dsp:cNvPr id="0" name=""/>
        <dsp:cNvSpPr/>
      </dsp:nvSpPr>
      <dsp:spPr>
        <a:xfrm>
          <a:off x="926363" y="0"/>
          <a:ext cx="587852" cy="58785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B26F9-CA12-40C9-8591-D041D649F852}">
      <dsp:nvSpPr>
        <dsp:cNvPr id="0" name=""/>
        <dsp:cNvSpPr/>
      </dsp:nvSpPr>
      <dsp:spPr>
        <a:xfrm>
          <a:off x="3809624" y="1762756"/>
          <a:ext cx="106734" cy="10673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30240-2C29-43E0-AA5E-BBAF255552EC}">
      <dsp:nvSpPr>
        <dsp:cNvPr id="0" name=""/>
        <dsp:cNvSpPr/>
      </dsp:nvSpPr>
      <dsp:spPr>
        <a:xfrm>
          <a:off x="3716125" y="1912594"/>
          <a:ext cx="106734" cy="10673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B23201-9AF6-4521-BD61-F5F691047641}">
      <dsp:nvSpPr>
        <dsp:cNvPr id="0" name=""/>
        <dsp:cNvSpPr/>
      </dsp:nvSpPr>
      <dsp:spPr>
        <a:xfrm>
          <a:off x="3604694" y="2042321"/>
          <a:ext cx="106734" cy="10673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55181-0F21-4891-8A88-C920286F13D9}">
      <dsp:nvSpPr>
        <dsp:cNvPr id="0" name=""/>
        <dsp:cNvSpPr/>
      </dsp:nvSpPr>
      <dsp:spPr>
        <a:xfrm>
          <a:off x="3737898" y="254749"/>
          <a:ext cx="106734" cy="10673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67C31E-2E75-4C94-9048-0E0D98B066AC}">
      <dsp:nvSpPr>
        <dsp:cNvPr id="0" name=""/>
        <dsp:cNvSpPr/>
      </dsp:nvSpPr>
      <dsp:spPr>
        <a:xfrm>
          <a:off x="3880496" y="169774"/>
          <a:ext cx="106734" cy="10673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CD9BC-D0F5-49C1-B4FD-40CC4F63B5AA}">
      <dsp:nvSpPr>
        <dsp:cNvPr id="0" name=""/>
        <dsp:cNvSpPr/>
      </dsp:nvSpPr>
      <dsp:spPr>
        <a:xfrm>
          <a:off x="4022666" y="84800"/>
          <a:ext cx="106734" cy="10673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0820BD-37C8-4DFC-A594-FAB4154A9CD0}">
      <dsp:nvSpPr>
        <dsp:cNvPr id="0" name=""/>
        <dsp:cNvSpPr/>
      </dsp:nvSpPr>
      <dsp:spPr>
        <a:xfrm>
          <a:off x="4164837" y="169774"/>
          <a:ext cx="106734" cy="10673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9EE7C3-33CE-4FAF-BEF0-B27CD690EDC3}">
      <dsp:nvSpPr>
        <dsp:cNvPr id="0" name=""/>
        <dsp:cNvSpPr/>
      </dsp:nvSpPr>
      <dsp:spPr>
        <a:xfrm>
          <a:off x="4307434" y="254749"/>
          <a:ext cx="106734" cy="10673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6FC8A7-6FDC-4C57-B585-1BA74436CC7A}">
      <dsp:nvSpPr>
        <dsp:cNvPr id="0" name=""/>
        <dsp:cNvSpPr/>
      </dsp:nvSpPr>
      <dsp:spPr>
        <a:xfrm>
          <a:off x="4046166" y="276092"/>
          <a:ext cx="106734" cy="10673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2D432-C0C8-4B35-A76E-0F5286F6F440}">
      <dsp:nvSpPr>
        <dsp:cNvPr id="0" name=""/>
        <dsp:cNvSpPr/>
      </dsp:nvSpPr>
      <dsp:spPr>
        <a:xfrm>
          <a:off x="4022666" y="443391"/>
          <a:ext cx="106734" cy="10673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D57579-9245-4208-B2D1-DBCB4DFE8AB9}">
      <dsp:nvSpPr>
        <dsp:cNvPr id="0" name=""/>
        <dsp:cNvSpPr/>
      </dsp:nvSpPr>
      <dsp:spPr>
        <a:xfrm>
          <a:off x="114311" y="428489"/>
          <a:ext cx="8086072" cy="34525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268" tIns="91440" rIns="91440" bIns="91440" numCol="1" spcCol="1270" anchor="ctr" anchorCtr="0">
          <a:noAutofit/>
        </a:bodyPr>
        <a:lstStyle/>
        <a:p>
          <a:pPr lvl="0" algn="just" defTabSz="1066800" rtl="1">
            <a:lnSpc>
              <a:spcPct val="90000"/>
            </a:lnSpc>
            <a:spcBef>
              <a:spcPct val="0"/>
            </a:spcBef>
            <a:spcAft>
              <a:spcPct val="35000"/>
            </a:spcAft>
          </a:pPr>
          <a:r>
            <a:rPr lang="ar-SA" sz="2400" kern="1200" dirty="0" smtClean="0">
              <a:cs typeface="B Titr" panose="00000700000000000000" pitchFamily="2" charset="-78"/>
            </a:rPr>
            <a:t>همين بيان را به شكل ديگري امام صادق(عليه‌السلام) از اميرالمؤمنين(سلام‌الله</a:t>
          </a:r>
          <a:r>
            <a:rPr lang="fa-IR" sz="2400" kern="1200" dirty="0" smtClean="0">
              <a:cs typeface="B Titr" panose="00000700000000000000" pitchFamily="2" charset="-78"/>
            </a:rPr>
            <a:t> </a:t>
          </a:r>
          <a:r>
            <a:rPr lang="ar-SA" sz="2400" kern="1200" dirty="0" smtClean="0">
              <a:cs typeface="B Titr" panose="00000700000000000000" pitchFamily="2" charset="-78"/>
            </a:rPr>
            <a:t>عليه) نقل فرموده كه: </a:t>
          </a:r>
          <a:r>
            <a:rPr lang="fa-IR" sz="2400" kern="1200" dirty="0" smtClean="0">
              <a:cs typeface="B Titr" panose="00000700000000000000" pitchFamily="2" charset="-78"/>
            </a:rPr>
            <a:t>«</a:t>
          </a:r>
          <a:r>
            <a:rPr lang="ar-SA" sz="2400" kern="1200" dirty="0" smtClean="0">
              <a:solidFill>
                <a:srgbClr val="FFFF00"/>
              </a:solidFill>
              <a:cs typeface="B Titr" panose="00000700000000000000" pitchFamily="2" charset="-78"/>
            </a:rPr>
            <a:t>نبّهْ بالتفكر قلْبك، وجافِ عن النوم جَنْبك، واتق الله ربّك</a:t>
          </a:r>
          <a:r>
            <a:rPr lang="fa-IR" sz="2400" kern="1200" dirty="0" smtClean="0">
              <a:cs typeface="B Titr" panose="00000700000000000000" pitchFamily="2" charset="-78"/>
            </a:rPr>
            <a:t>» «</a:t>
          </a:r>
          <a:r>
            <a:rPr lang="ar-SA" sz="2400" kern="1200" dirty="0" smtClean="0">
              <a:cs typeface="B Titr" panose="00000700000000000000" pitchFamily="2" charset="-78"/>
            </a:rPr>
            <a:t>با تفكر دلت را بيدار و آگاه كن و شب هنگام براي نماز شب برخيز و از خداي خويش بهراس. تفكر، دل را بيدار مي</a:t>
          </a:r>
          <a:r>
            <a:rPr lang="fa-IR" sz="2400" kern="1200" baseline="-25000" dirty="0" smtClean="0">
              <a:cs typeface="B Titr" panose="00000700000000000000" pitchFamily="2" charset="-78"/>
            </a:rPr>
            <a:t> </a:t>
          </a:r>
          <a:r>
            <a:rPr lang="ar-SA" sz="2400" kern="1200" dirty="0" smtClean="0">
              <a:cs typeface="B Titr" panose="00000700000000000000" pitchFamily="2" charset="-78"/>
            </a:rPr>
            <a:t>كند چون گاهي خواب بر دل عارض مي‌شود و انسان چيزي را درك نمي</a:t>
          </a:r>
          <a:r>
            <a:rPr lang="fa-IR" sz="2400" kern="1200" baseline="-25000" dirty="0" smtClean="0">
              <a:cs typeface="B Titr" panose="00000700000000000000" pitchFamily="2" charset="-78"/>
            </a:rPr>
            <a:t> </a:t>
          </a:r>
          <a:r>
            <a:rPr lang="ar-SA" sz="2400" kern="1200" dirty="0" smtClean="0">
              <a:cs typeface="B Titr" panose="00000700000000000000" pitchFamily="2" charset="-78"/>
            </a:rPr>
            <a:t>كند. علي(عليه‌السلام) مي‌فرمايد: به خدا پناه مي‌بريم از اين كه عقل بيارمد </a:t>
          </a:r>
          <a:r>
            <a:rPr lang="fa-IR" sz="2400" kern="1200" dirty="0" smtClean="0">
              <a:cs typeface="B Titr" panose="00000700000000000000" pitchFamily="2" charset="-78"/>
            </a:rPr>
            <a:t>«</a:t>
          </a:r>
          <a:r>
            <a:rPr lang="ar-SA" sz="2400" kern="1200" dirty="0" smtClean="0">
              <a:solidFill>
                <a:srgbClr val="FFFF00"/>
              </a:solidFill>
              <a:cs typeface="B Titr" panose="00000700000000000000" pitchFamily="2" charset="-78"/>
            </a:rPr>
            <a:t>نعوذ بالله من سبات العقل</a:t>
          </a:r>
          <a:r>
            <a:rPr lang="fa-IR" sz="2400" kern="1200" dirty="0" smtClean="0">
              <a:cs typeface="B Titr" panose="00000700000000000000" pitchFamily="2" charset="-78"/>
            </a:rPr>
            <a:t>».</a:t>
          </a:r>
          <a:endParaRPr lang="fa-IR" sz="2400" kern="1200" dirty="0">
            <a:cs typeface="B Titr" panose="00000700000000000000" pitchFamily="2" charset="-78"/>
          </a:endParaRPr>
        </a:p>
      </dsp:txBody>
      <dsp:txXfrm>
        <a:off x="282852" y="597030"/>
        <a:ext cx="7748990" cy="3115494"/>
      </dsp:txXfrm>
    </dsp:sp>
    <dsp:sp modelId="{F9E9B213-8D48-49D7-B7AE-1377CF26DE2C}">
      <dsp:nvSpPr>
        <dsp:cNvPr id="0" name=""/>
        <dsp:cNvSpPr/>
      </dsp:nvSpPr>
      <dsp:spPr>
        <a:xfrm>
          <a:off x="457202" y="3428995"/>
          <a:ext cx="360005" cy="36000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42983B-C7FA-4A02-B5F1-D0032436482C}">
      <dsp:nvSpPr>
        <dsp:cNvPr id="0" name=""/>
        <dsp:cNvSpPr/>
      </dsp:nvSpPr>
      <dsp:spPr>
        <a:xfrm>
          <a:off x="2438400" y="4003167"/>
          <a:ext cx="3445043" cy="4639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268" tIns="49530" rIns="49530" bIns="49530" numCol="1" spcCol="1270" anchor="ctr" anchorCtr="0">
          <a:noAutofit/>
        </a:bodyPr>
        <a:lstStyle/>
        <a:p>
          <a:pPr lvl="0" algn="ctr" defTabSz="577850" rtl="1">
            <a:lnSpc>
              <a:spcPct val="100000"/>
            </a:lnSpc>
            <a:spcBef>
              <a:spcPct val="0"/>
            </a:spcBef>
            <a:spcAft>
              <a:spcPct val="35000"/>
            </a:spcAft>
          </a:pPr>
          <a:r>
            <a:rPr lang="ar-SA" sz="1300" kern="1200" dirty="0" smtClean="0">
              <a:effectLst>
                <a:outerShdw blurRad="38100" dist="38100" dir="2700000" algn="tl">
                  <a:srgbClr val="000000">
                    <a:alpha val="43137"/>
                  </a:srgbClr>
                </a:outerShdw>
              </a:effectLst>
              <a:cs typeface="B Zar" panose="00000400000000000000" pitchFamily="2" charset="-78"/>
            </a:rPr>
            <a:t>(برگرفته از كتاب حكمت عبادات، آية الله جوادي آملي)</a:t>
          </a:r>
          <a:endParaRPr lang="fa-IR" sz="1300" kern="1200" dirty="0">
            <a:effectLst>
              <a:outerShdw blurRad="38100" dist="38100" dir="2700000" algn="tl">
                <a:srgbClr val="000000">
                  <a:alpha val="43137"/>
                </a:srgbClr>
              </a:outerShdw>
            </a:effectLst>
            <a:cs typeface="B Zar" panose="00000400000000000000" pitchFamily="2" charset="-78"/>
          </a:endParaRPr>
        </a:p>
      </dsp:txBody>
      <dsp:txXfrm>
        <a:off x="2461047" y="4025814"/>
        <a:ext cx="3399749" cy="418630"/>
      </dsp:txXfrm>
    </dsp:sp>
    <dsp:sp modelId="{4C0E3AC3-F57B-4DBE-B5C1-924F33F7171C}">
      <dsp:nvSpPr>
        <dsp:cNvPr id="0" name=""/>
        <dsp:cNvSpPr/>
      </dsp:nvSpPr>
      <dsp:spPr>
        <a:xfrm>
          <a:off x="2514597" y="4038597"/>
          <a:ext cx="360005" cy="36000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E4B89-9E6C-4C45-844C-26312BF35A6F}">
      <dsp:nvSpPr>
        <dsp:cNvPr id="0" name=""/>
        <dsp:cNvSpPr/>
      </dsp:nvSpPr>
      <dsp:spPr>
        <a:xfrm>
          <a:off x="926363" y="0"/>
          <a:ext cx="4261265" cy="58785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4770" rIns="259227"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B Titr" panose="00000700000000000000" pitchFamily="2" charset="-78"/>
            </a:rPr>
            <a:t>حکمت نماز شب آیت الله العظمی جوادی آملی </a:t>
          </a:r>
          <a:endParaRPr lang="fa-IR" sz="1700" kern="1200" dirty="0">
            <a:cs typeface="B Titr" panose="00000700000000000000" pitchFamily="2" charset="-78"/>
          </a:endParaRPr>
        </a:p>
      </dsp:txBody>
      <dsp:txXfrm>
        <a:off x="926363" y="0"/>
        <a:ext cx="4114302" cy="587852"/>
      </dsp:txXfrm>
    </dsp:sp>
    <dsp:sp modelId="{2C968107-5A5E-452B-8A08-FE6E6D5EEB5A}">
      <dsp:nvSpPr>
        <dsp:cNvPr id="0" name=""/>
        <dsp:cNvSpPr/>
      </dsp:nvSpPr>
      <dsp:spPr>
        <a:xfrm>
          <a:off x="4822348" y="0"/>
          <a:ext cx="587852" cy="58785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9CA67-A4FA-41D6-BB31-374A0E60A2B1}">
      <dsp:nvSpPr>
        <dsp:cNvPr id="0" name=""/>
        <dsp:cNvSpPr/>
      </dsp:nvSpPr>
      <dsp:spPr>
        <a:xfrm rot="10800000">
          <a:off x="1110474" y="0"/>
          <a:ext cx="3803965" cy="6848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979" tIns="72390" rIns="135128" bIns="72390" numCol="1" spcCol="1270" anchor="ctr" anchorCtr="0">
          <a:noAutofit/>
        </a:bodyPr>
        <a:lstStyle/>
        <a:p>
          <a:pPr lvl="0" algn="ctr" defTabSz="844550" rtl="1">
            <a:lnSpc>
              <a:spcPct val="90000"/>
            </a:lnSpc>
            <a:spcBef>
              <a:spcPct val="0"/>
            </a:spcBef>
            <a:spcAft>
              <a:spcPct val="35000"/>
            </a:spcAft>
          </a:pPr>
          <a:r>
            <a:rPr lang="ar-SA" sz="1900" kern="1200" dirty="0" smtClean="0">
              <a:cs typeface="B Titr" panose="00000700000000000000" pitchFamily="2" charset="-78"/>
            </a:rPr>
            <a:t>دعا به جهت بیدارشدن برای نماز شب</a:t>
          </a:r>
          <a:endParaRPr lang="fa-IR" sz="1900" kern="1200" dirty="0">
            <a:cs typeface="B Titr" panose="00000700000000000000" pitchFamily="2" charset="-78"/>
          </a:endParaRPr>
        </a:p>
      </dsp:txBody>
      <dsp:txXfrm rot="10800000">
        <a:off x="1281675" y="0"/>
        <a:ext cx="3632764" cy="684803"/>
      </dsp:txXfrm>
    </dsp:sp>
    <dsp:sp modelId="{485C099E-1B6C-4381-BDFB-AC2DA8705E04}">
      <dsp:nvSpPr>
        <dsp:cNvPr id="0" name=""/>
        <dsp:cNvSpPr/>
      </dsp:nvSpPr>
      <dsp:spPr>
        <a:xfrm>
          <a:off x="786940" y="0"/>
          <a:ext cx="684803" cy="684803"/>
        </a:xfrm>
        <a:prstGeom prst="ellipse">
          <a:avLst/>
        </a:prstGeom>
        <a:blipFill>
          <a:blip xmlns:r="http://schemas.openxmlformats.org/officeDocument/2006/relationships" r:embed="rId1"/>
          <a:srcRect/>
          <a:stretch>
            <a:fillRect t="-29000" b="-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7C089-2AE1-49EB-AD87-D957509DFF8C}">
      <dsp:nvSpPr>
        <dsp:cNvPr id="0" name=""/>
        <dsp:cNvSpPr/>
      </dsp:nvSpPr>
      <dsp:spPr>
        <a:xfrm rot="10800000">
          <a:off x="1345675" y="0"/>
          <a:ext cx="4380910" cy="96885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80010" rIns="149352" bIns="80010" numCol="1" spcCol="1270" anchor="ctr" anchorCtr="0">
          <a:noAutofit/>
        </a:bodyPr>
        <a:lstStyle/>
        <a:p>
          <a:pPr lvl="0" algn="ctr" defTabSz="933450" rtl="1">
            <a:lnSpc>
              <a:spcPct val="90000"/>
            </a:lnSpc>
            <a:spcBef>
              <a:spcPct val="0"/>
            </a:spcBef>
            <a:spcAft>
              <a:spcPct val="35000"/>
            </a:spcAft>
          </a:pPr>
          <a:r>
            <a:rPr lang="ar-SA" sz="2100" kern="1200" dirty="0" smtClean="0">
              <a:cs typeface="B Titr" panose="00000700000000000000" pitchFamily="2" charset="-78"/>
            </a:rPr>
            <a:t>چه کسي توفيق نماز شب پيدا مي کند؟ </a:t>
          </a:r>
          <a:endParaRPr lang="fa-IR" sz="2100" kern="1200" dirty="0">
            <a:cs typeface="B Titr" panose="00000700000000000000" pitchFamily="2" charset="-78"/>
          </a:endParaRPr>
        </a:p>
      </dsp:txBody>
      <dsp:txXfrm rot="10800000">
        <a:off x="1587888" y="0"/>
        <a:ext cx="4138697" cy="968853"/>
      </dsp:txXfrm>
    </dsp:sp>
    <dsp:sp modelId="{8D7BFF55-D914-4B93-8BC4-B98B6A379BA9}">
      <dsp:nvSpPr>
        <dsp:cNvPr id="0" name=""/>
        <dsp:cNvSpPr/>
      </dsp:nvSpPr>
      <dsp:spPr>
        <a:xfrm>
          <a:off x="861249" y="0"/>
          <a:ext cx="968853" cy="96885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01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236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8542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7673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4816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4470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7295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7046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540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9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5923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9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0962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2638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8542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7673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4816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4470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7295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7046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540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9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59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0145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939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2638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9DA5D7-CDE9-43C9-B2C2-788749FA062E}"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3356-E980-4436-8B6B-2C953E2F2B71}" type="slidenum">
              <a:rPr lang="en-US" smtClean="0"/>
              <a:t>‹#›</a:t>
            </a:fld>
            <a:endParaRPr lang="en-US"/>
          </a:p>
        </p:txBody>
      </p:sp>
    </p:spTree>
    <p:extLst>
      <p:ext uri="{BB962C8B-B14F-4D97-AF65-F5344CB8AC3E}">
        <p14:creationId xmlns:p14="http://schemas.microsoft.com/office/powerpoint/2010/main" val="1897252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9DA5D7-CDE9-43C9-B2C2-788749FA062E}"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3356-E980-4436-8B6B-2C953E2F2B71}" type="slidenum">
              <a:rPr lang="en-US" smtClean="0"/>
              <a:t>‹#›</a:t>
            </a:fld>
            <a:endParaRPr lang="en-US"/>
          </a:p>
        </p:txBody>
      </p:sp>
    </p:spTree>
    <p:extLst>
      <p:ext uri="{BB962C8B-B14F-4D97-AF65-F5344CB8AC3E}">
        <p14:creationId xmlns:p14="http://schemas.microsoft.com/office/powerpoint/2010/main" val="16187048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DA5D7-CDE9-43C9-B2C2-788749FA062E}"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3356-E980-4436-8B6B-2C953E2F2B71}" type="slidenum">
              <a:rPr lang="en-US" smtClean="0"/>
              <a:t>‹#›</a:t>
            </a:fld>
            <a:endParaRPr lang="en-US"/>
          </a:p>
        </p:txBody>
      </p:sp>
    </p:spTree>
    <p:extLst>
      <p:ext uri="{BB962C8B-B14F-4D97-AF65-F5344CB8AC3E}">
        <p14:creationId xmlns:p14="http://schemas.microsoft.com/office/powerpoint/2010/main" val="33245868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9DA5D7-CDE9-43C9-B2C2-788749FA062E}"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23356-E980-4436-8B6B-2C953E2F2B71}" type="slidenum">
              <a:rPr lang="en-US" smtClean="0"/>
              <a:t>‹#›</a:t>
            </a:fld>
            <a:endParaRPr lang="en-US"/>
          </a:p>
        </p:txBody>
      </p:sp>
    </p:spTree>
    <p:extLst>
      <p:ext uri="{BB962C8B-B14F-4D97-AF65-F5344CB8AC3E}">
        <p14:creationId xmlns:p14="http://schemas.microsoft.com/office/powerpoint/2010/main" val="10770002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9DA5D7-CDE9-43C9-B2C2-788749FA062E}" type="datetimeFigureOut">
              <a:rPr lang="en-US" smtClean="0"/>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23356-E980-4436-8B6B-2C953E2F2B71}" type="slidenum">
              <a:rPr lang="en-US" smtClean="0"/>
              <a:t>‹#›</a:t>
            </a:fld>
            <a:endParaRPr lang="en-US"/>
          </a:p>
        </p:txBody>
      </p:sp>
    </p:spTree>
    <p:extLst>
      <p:ext uri="{BB962C8B-B14F-4D97-AF65-F5344CB8AC3E}">
        <p14:creationId xmlns:p14="http://schemas.microsoft.com/office/powerpoint/2010/main" val="19291497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9DA5D7-CDE9-43C9-B2C2-788749FA062E}" type="datetimeFigureOut">
              <a:rPr lang="en-US" smtClean="0"/>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23356-E980-4436-8B6B-2C953E2F2B71}" type="slidenum">
              <a:rPr lang="en-US" smtClean="0"/>
              <a:t>‹#›</a:t>
            </a:fld>
            <a:endParaRPr lang="en-US"/>
          </a:p>
        </p:txBody>
      </p:sp>
    </p:spTree>
    <p:extLst>
      <p:ext uri="{BB962C8B-B14F-4D97-AF65-F5344CB8AC3E}">
        <p14:creationId xmlns:p14="http://schemas.microsoft.com/office/powerpoint/2010/main" val="28023324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DA5D7-CDE9-43C9-B2C2-788749FA062E}" type="datetimeFigureOut">
              <a:rPr lang="en-US" smtClean="0"/>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23356-E980-4436-8B6B-2C953E2F2B71}" type="slidenum">
              <a:rPr lang="en-US" smtClean="0"/>
              <a:t>‹#›</a:t>
            </a:fld>
            <a:endParaRPr lang="en-US"/>
          </a:p>
        </p:txBody>
      </p:sp>
    </p:spTree>
    <p:extLst>
      <p:ext uri="{BB962C8B-B14F-4D97-AF65-F5344CB8AC3E}">
        <p14:creationId xmlns:p14="http://schemas.microsoft.com/office/powerpoint/2010/main" val="2208125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23356-E980-4436-8B6B-2C953E2F2B71}" type="slidenum">
              <a:rPr lang="en-US" smtClean="0"/>
              <a:t>‹#›</a:t>
            </a:fld>
            <a:endParaRPr lang="en-US"/>
          </a:p>
        </p:txBody>
      </p:sp>
    </p:spTree>
    <p:extLst>
      <p:ext uri="{BB962C8B-B14F-4D97-AF65-F5344CB8AC3E}">
        <p14:creationId xmlns:p14="http://schemas.microsoft.com/office/powerpoint/2010/main" val="124864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7592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23356-E980-4436-8B6B-2C953E2F2B71}" type="slidenum">
              <a:rPr lang="en-US" smtClean="0"/>
              <a:t>‹#›</a:t>
            </a:fld>
            <a:endParaRPr lang="en-US"/>
          </a:p>
        </p:txBody>
      </p:sp>
    </p:spTree>
    <p:extLst>
      <p:ext uri="{BB962C8B-B14F-4D97-AF65-F5344CB8AC3E}">
        <p14:creationId xmlns:p14="http://schemas.microsoft.com/office/powerpoint/2010/main" val="38303665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9DA5D7-CDE9-43C9-B2C2-788749FA062E}"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3356-E980-4436-8B6B-2C953E2F2B71}" type="slidenum">
              <a:rPr lang="en-US" smtClean="0"/>
              <a:t>‹#›</a:t>
            </a:fld>
            <a:endParaRPr lang="en-US"/>
          </a:p>
        </p:txBody>
      </p:sp>
    </p:spTree>
    <p:extLst>
      <p:ext uri="{BB962C8B-B14F-4D97-AF65-F5344CB8AC3E}">
        <p14:creationId xmlns:p14="http://schemas.microsoft.com/office/powerpoint/2010/main" val="33113852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9DA5D7-CDE9-43C9-B2C2-788749FA062E}"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3356-E980-4436-8B6B-2C953E2F2B71}" type="slidenum">
              <a:rPr lang="en-US" smtClean="0"/>
              <a:t>‹#›</a:t>
            </a:fld>
            <a:endParaRPr lang="en-US"/>
          </a:p>
        </p:txBody>
      </p:sp>
    </p:spTree>
    <p:extLst>
      <p:ext uri="{BB962C8B-B14F-4D97-AF65-F5344CB8AC3E}">
        <p14:creationId xmlns:p14="http://schemas.microsoft.com/office/powerpoint/2010/main" val="2609647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517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64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10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454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054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55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759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305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23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096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014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759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517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640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10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454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05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517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550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305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23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096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014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759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517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640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100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45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640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054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550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305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23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096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014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759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5170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640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1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10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4541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054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550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305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236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096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0145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759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5170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64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4541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100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4541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054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550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3058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23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096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0145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7592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51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0542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640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100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4541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054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550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3058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236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0962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9904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71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5500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4840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4258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0919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7350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39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4182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72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22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0295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85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3058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7673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4816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4470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7295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7046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540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9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5923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93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26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934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14846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14846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10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9349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9349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9349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9349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9349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9349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A5D7-CDE9-43C9-B2C2-788749FA062E}" type="datetimeFigureOut">
              <a:rPr lang="en-US">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3356-E980-4436-8B6B-2C953E2F2B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25399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A5D7-CDE9-43C9-B2C2-788749FA062E}"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3356-E980-4436-8B6B-2C953E2F2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14846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6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12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7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12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12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image" Target="../media/image4.png"/><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3.png"/><Relationship Id="rId2" Type="http://schemas.openxmlformats.org/officeDocument/2006/relationships/diagramData" Target="../diagrams/data13.xml"/><Relationship Id="rId1" Type="http://schemas.openxmlformats.org/officeDocument/2006/relationships/slideLayout" Target="../slideLayouts/slideLayout12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18" Type="http://schemas.openxmlformats.org/officeDocument/2006/relationships/diagramLayout" Target="../diagrams/layout18.xml"/><Relationship Id="rId26" Type="http://schemas.microsoft.com/office/2007/relationships/diagramDrawing" Target="../diagrams/drawing19.xml"/><Relationship Id="rId3" Type="http://schemas.openxmlformats.org/officeDocument/2006/relationships/diagramLayout" Target="../diagrams/layout15.xml"/><Relationship Id="rId21" Type="http://schemas.microsoft.com/office/2007/relationships/diagramDrawing" Target="../diagrams/drawing18.xml"/><Relationship Id="rId7" Type="http://schemas.openxmlformats.org/officeDocument/2006/relationships/diagramData" Target="../diagrams/data16.xml"/><Relationship Id="rId12" Type="http://schemas.openxmlformats.org/officeDocument/2006/relationships/diagramData" Target="../diagrams/data17.xml"/><Relationship Id="rId17" Type="http://schemas.openxmlformats.org/officeDocument/2006/relationships/diagramData" Target="../diagrams/data18.xml"/><Relationship Id="rId25" Type="http://schemas.openxmlformats.org/officeDocument/2006/relationships/diagramColors" Target="../diagrams/colors19.xml"/><Relationship Id="rId2" Type="http://schemas.openxmlformats.org/officeDocument/2006/relationships/diagramData" Target="../diagrams/data15.xml"/><Relationship Id="rId16" Type="http://schemas.microsoft.com/office/2007/relationships/diagramDrawing" Target="../diagrams/drawing17.xml"/><Relationship Id="rId20" Type="http://schemas.openxmlformats.org/officeDocument/2006/relationships/diagramColors" Target="../diagrams/colors18.xml"/><Relationship Id="rId1" Type="http://schemas.openxmlformats.org/officeDocument/2006/relationships/slideLayout" Target="../slideLayouts/slideLayout122.xml"/><Relationship Id="rId6" Type="http://schemas.microsoft.com/office/2007/relationships/diagramDrawing" Target="../diagrams/drawing15.xml"/><Relationship Id="rId11" Type="http://schemas.microsoft.com/office/2007/relationships/diagramDrawing" Target="../diagrams/drawing16.xml"/><Relationship Id="rId24" Type="http://schemas.openxmlformats.org/officeDocument/2006/relationships/diagramQuickStyle" Target="../diagrams/quickStyle19.xml"/><Relationship Id="rId5" Type="http://schemas.openxmlformats.org/officeDocument/2006/relationships/diagramColors" Target="../diagrams/colors15.xml"/><Relationship Id="rId15" Type="http://schemas.openxmlformats.org/officeDocument/2006/relationships/diagramColors" Target="../diagrams/colors17.xml"/><Relationship Id="rId23" Type="http://schemas.openxmlformats.org/officeDocument/2006/relationships/diagramLayout" Target="../diagrams/layout19.xml"/><Relationship Id="rId28" Type="http://schemas.openxmlformats.org/officeDocument/2006/relationships/image" Target="../media/image4.png"/><Relationship Id="rId10" Type="http://schemas.openxmlformats.org/officeDocument/2006/relationships/diagramColors" Target="../diagrams/colors16.xml"/><Relationship Id="rId19" Type="http://schemas.openxmlformats.org/officeDocument/2006/relationships/diagramQuickStyle" Target="../diagrams/quickStyle18.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 Id="rId22" Type="http://schemas.openxmlformats.org/officeDocument/2006/relationships/diagramData" Target="../diagrams/data19.xml"/><Relationship Id="rId27"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image" Target="../media/image4.png"/><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image" Target="../media/image3.png"/><Relationship Id="rId2" Type="http://schemas.openxmlformats.org/officeDocument/2006/relationships/diagramData" Target="../diagrams/data20.xml"/><Relationship Id="rId1" Type="http://schemas.openxmlformats.org/officeDocument/2006/relationships/slideLayout" Target="../slideLayouts/slideLayout12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2.xml"/><Relationship Id="rId7" Type="http://schemas.openxmlformats.org/officeDocument/2006/relationships/image" Target="../media/image3.png"/><Relationship Id="rId2" Type="http://schemas.openxmlformats.org/officeDocument/2006/relationships/diagramData" Target="../diagrams/data22.xml"/><Relationship Id="rId1" Type="http://schemas.openxmlformats.org/officeDocument/2006/relationships/slideLayout" Target="../slideLayouts/slideLayout12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3.xml"/><Relationship Id="rId7" Type="http://schemas.openxmlformats.org/officeDocument/2006/relationships/image" Target="../media/image38.png"/><Relationship Id="rId2" Type="http://schemas.openxmlformats.org/officeDocument/2006/relationships/diagramData" Target="../diagrams/data23.xml"/><Relationship Id="rId1" Type="http://schemas.openxmlformats.org/officeDocument/2006/relationships/slideLayout" Target="../slideLayouts/slideLayout12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5.xml"/><Relationship Id="rId13" Type="http://schemas.openxmlformats.org/officeDocument/2006/relationships/diagramLayout" Target="../diagrams/layout26.xml"/><Relationship Id="rId18" Type="http://schemas.openxmlformats.org/officeDocument/2006/relationships/diagramLayout" Target="../diagrams/layout27.xml"/><Relationship Id="rId26" Type="http://schemas.microsoft.com/office/2007/relationships/diagramDrawing" Target="../diagrams/drawing28.xml"/><Relationship Id="rId3" Type="http://schemas.openxmlformats.org/officeDocument/2006/relationships/diagramLayout" Target="../diagrams/layout24.xml"/><Relationship Id="rId21" Type="http://schemas.microsoft.com/office/2007/relationships/diagramDrawing" Target="../diagrams/drawing27.xml"/><Relationship Id="rId7" Type="http://schemas.openxmlformats.org/officeDocument/2006/relationships/diagramData" Target="../diagrams/data25.xml"/><Relationship Id="rId12" Type="http://schemas.openxmlformats.org/officeDocument/2006/relationships/diagramData" Target="../diagrams/data26.xml"/><Relationship Id="rId17" Type="http://schemas.openxmlformats.org/officeDocument/2006/relationships/diagramData" Target="../diagrams/data27.xml"/><Relationship Id="rId25" Type="http://schemas.openxmlformats.org/officeDocument/2006/relationships/diagramColors" Target="../diagrams/colors28.xml"/><Relationship Id="rId2" Type="http://schemas.openxmlformats.org/officeDocument/2006/relationships/diagramData" Target="../diagrams/data24.xml"/><Relationship Id="rId16" Type="http://schemas.microsoft.com/office/2007/relationships/diagramDrawing" Target="../diagrams/drawing26.xml"/><Relationship Id="rId20" Type="http://schemas.openxmlformats.org/officeDocument/2006/relationships/diagramColors" Target="../diagrams/colors27.xml"/><Relationship Id="rId1" Type="http://schemas.openxmlformats.org/officeDocument/2006/relationships/slideLayout" Target="../slideLayouts/slideLayout122.xml"/><Relationship Id="rId6" Type="http://schemas.microsoft.com/office/2007/relationships/diagramDrawing" Target="../diagrams/drawing24.xml"/><Relationship Id="rId11" Type="http://schemas.microsoft.com/office/2007/relationships/diagramDrawing" Target="../diagrams/drawing25.xml"/><Relationship Id="rId24" Type="http://schemas.openxmlformats.org/officeDocument/2006/relationships/diagramQuickStyle" Target="../diagrams/quickStyle28.xml"/><Relationship Id="rId5" Type="http://schemas.openxmlformats.org/officeDocument/2006/relationships/diagramColors" Target="../diagrams/colors24.xml"/><Relationship Id="rId15" Type="http://schemas.openxmlformats.org/officeDocument/2006/relationships/diagramColors" Target="../diagrams/colors26.xml"/><Relationship Id="rId23" Type="http://schemas.openxmlformats.org/officeDocument/2006/relationships/diagramLayout" Target="../diagrams/layout28.xml"/><Relationship Id="rId28" Type="http://schemas.openxmlformats.org/officeDocument/2006/relationships/image" Target="../media/image4.png"/><Relationship Id="rId10" Type="http://schemas.openxmlformats.org/officeDocument/2006/relationships/diagramColors" Target="../diagrams/colors25.xml"/><Relationship Id="rId19" Type="http://schemas.openxmlformats.org/officeDocument/2006/relationships/diagramQuickStyle" Target="../diagrams/quickStyle27.xml"/><Relationship Id="rId4" Type="http://schemas.openxmlformats.org/officeDocument/2006/relationships/diagramQuickStyle" Target="../diagrams/quickStyle24.xml"/><Relationship Id="rId9" Type="http://schemas.openxmlformats.org/officeDocument/2006/relationships/diagramQuickStyle" Target="../diagrams/quickStyle25.xml"/><Relationship Id="rId14" Type="http://schemas.openxmlformats.org/officeDocument/2006/relationships/diagramQuickStyle" Target="../diagrams/quickStyle26.xml"/><Relationship Id="rId22" Type="http://schemas.openxmlformats.org/officeDocument/2006/relationships/diagramData" Target="../diagrams/data28.xml"/><Relationship Id="rId27"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9.xml"/><Relationship Id="rId7" Type="http://schemas.openxmlformats.org/officeDocument/2006/relationships/image" Target="../media/image3.png"/><Relationship Id="rId2" Type="http://schemas.openxmlformats.org/officeDocument/2006/relationships/diagramData" Target="../diagrams/data29.xml"/><Relationship Id="rId1" Type="http://schemas.openxmlformats.org/officeDocument/2006/relationships/slideLayout" Target="../slideLayouts/slideLayout12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0.xml"/><Relationship Id="rId7" Type="http://schemas.openxmlformats.org/officeDocument/2006/relationships/image" Target="../media/image3.png"/><Relationship Id="rId2" Type="http://schemas.openxmlformats.org/officeDocument/2006/relationships/diagramData" Target="../diagrams/data30.xml"/><Relationship Id="rId1" Type="http://schemas.openxmlformats.org/officeDocument/2006/relationships/slideLayout" Target="../slideLayouts/slideLayout12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1.xml"/><Relationship Id="rId7" Type="http://schemas.openxmlformats.org/officeDocument/2006/relationships/image" Target="../media/image3.png"/><Relationship Id="rId2" Type="http://schemas.openxmlformats.org/officeDocument/2006/relationships/diagramData" Target="../diagrams/data31.xml"/><Relationship Id="rId1" Type="http://schemas.openxmlformats.org/officeDocument/2006/relationships/slideLayout" Target="../slideLayouts/slideLayout12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2.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2.xml"/><Relationship Id="rId7" Type="http://schemas.openxmlformats.org/officeDocument/2006/relationships/image" Target="../media/image3.png"/><Relationship Id="rId2" Type="http://schemas.openxmlformats.org/officeDocument/2006/relationships/diagramData" Target="../diagrams/data32.xml"/><Relationship Id="rId1" Type="http://schemas.openxmlformats.org/officeDocument/2006/relationships/slideLayout" Target="../slideLayouts/slideLayout12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3.xml"/><Relationship Id="rId7" Type="http://schemas.openxmlformats.org/officeDocument/2006/relationships/image" Target="../media/image3.png"/><Relationship Id="rId2" Type="http://schemas.openxmlformats.org/officeDocument/2006/relationships/diagramData" Target="../diagrams/data33.xml"/><Relationship Id="rId1" Type="http://schemas.openxmlformats.org/officeDocument/2006/relationships/slideLayout" Target="../slideLayouts/slideLayout12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4.xml"/><Relationship Id="rId7" Type="http://schemas.openxmlformats.org/officeDocument/2006/relationships/image" Target="../media/image3.png"/><Relationship Id="rId2" Type="http://schemas.openxmlformats.org/officeDocument/2006/relationships/diagramData" Target="../diagrams/data34.xml"/><Relationship Id="rId1" Type="http://schemas.openxmlformats.org/officeDocument/2006/relationships/slideLayout" Target="../slideLayouts/slideLayout89.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6.xml"/><Relationship Id="rId13" Type="http://schemas.openxmlformats.org/officeDocument/2006/relationships/image" Target="../media/image4.png"/><Relationship Id="rId3" Type="http://schemas.openxmlformats.org/officeDocument/2006/relationships/diagramLayout" Target="../diagrams/layout35.xml"/><Relationship Id="rId7" Type="http://schemas.openxmlformats.org/officeDocument/2006/relationships/diagramData" Target="../diagrams/data36.xml"/><Relationship Id="rId12" Type="http://schemas.openxmlformats.org/officeDocument/2006/relationships/image" Target="../media/image3.png"/><Relationship Id="rId2" Type="http://schemas.openxmlformats.org/officeDocument/2006/relationships/diagramData" Target="../diagrams/data35.xml"/><Relationship Id="rId1" Type="http://schemas.openxmlformats.org/officeDocument/2006/relationships/slideLayout" Target="../slideLayouts/slideLayout100.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7.xml"/><Relationship Id="rId7" Type="http://schemas.openxmlformats.org/officeDocument/2006/relationships/image" Target="../media/image3.png"/><Relationship Id="rId2" Type="http://schemas.openxmlformats.org/officeDocument/2006/relationships/diagramData" Target="../diagrams/data37.xml"/><Relationship Id="rId1" Type="http://schemas.openxmlformats.org/officeDocument/2006/relationships/slideLayout" Target="../slideLayouts/slideLayout111.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3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4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5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5257800"/>
            <a:ext cx="6400800" cy="609600"/>
          </a:xfrm>
        </p:spPr>
        <p:txBody>
          <a:bodyPr/>
          <a:lstStyle/>
          <a:p>
            <a:pPr lvl="0" rtl="1" fontAlgn="base">
              <a:spcBef>
                <a:spcPct val="0"/>
              </a:spcBef>
              <a:spcAft>
                <a:spcPct val="0"/>
              </a:spcAft>
            </a:pPr>
            <a:r>
              <a:rPr lang="ar-SA" b="1" dirty="0">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tr" pitchFamily="2" charset="-78"/>
              </a:rPr>
              <a:t>آموزش خواندن نماز شب</a:t>
            </a:r>
            <a:endParaRPr lang="ar-SA" sz="2800" dirty="0">
              <a:solidFill>
                <a:schemeClr val="bg1"/>
              </a:solidFill>
              <a:effectLst>
                <a:outerShdw blurRad="38100" dist="38100" dir="2700000" algn="tl">
                  <a:srgbClr val="000000">
                    <a:alpha val="43137"/>
                  </a:srgbClr>
                </a:outerShdw>
              </a:effectLst>
              <a:latin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4100" y="457200"/>
            <a:ext cx="4952999" cy="4952999"/>
          </a:xfrm>
          <a:prstGeom prst="rect">
            <a:avLst/>
          </a:prstGeom>
        </p:spPr>
      </p:pic>
    </p:spTree>
    <p:extLst>
      <p:ext uri="{BB962C8B-B14F-4D97-AF65-F5344CB8AC3E}">
        <p14:creationId xmlns:p14="http://schemas.microsoft.com/office/powerpoint/2010/main" val="2094555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381000" y="1898610"/>
            <a:ext cx="8610600" cy="3193695"/>
          </a:xfrm>
          <a:prstGeom prst="rect">
            <a:avLst/>
          </a:prstGeom>
          <a:solidFill>
            <a:srgbClr val="38B239"/>
          </a:solidFill>
        </p:spPr>
        <p:txBody>
          <a:bodyPr wrap="square">
            <a:spAutoFit/>
          </a:bodyPr>
          <a:lstStyle/>
          <a:p>
            <a:pPr algn="just" rtl="1">
              <a:lnSpc>
                <a:spcPct val="115000"/>
              </a:lnSpc>
              <a:spcAft>
                <a:spcPts val="1000"/>
              </a:spcAft>
            </a:pPr>
            <a:r>
              <a:rPr lang="ar-SA" sz="2800" b="1" dirty="0">
                <a:solidFill>
                  <a:schemeClr val="bg1"/>
                </a:solidFill>
                <a:effectLst>
                  <a:outerShdw blurRad="38100" dist="38100" dir="2700000" algn="tl">
                    <a:srgbClr val="000000">
                      <a:alpha val="43137"/>
                    </a:srgbClr>
                  </a:outerShdw>
                </a:effectLst>
                <a:cs typeface="B Zar" panose="00000400000000000000" pitchFamily="2" charset="-78"/>
              </a:rPr>
              <a:t>مستحب است که نماز شب را بلند بخواند تا اگر از خانواده</a:t>
            </a:r>
            <a:r>
              <a:rPr lang="ar-SA" sz="100" b="1" dirty="0">
                <a:solidFill>
                  <a:schemeClr val="bg1"/>
                </a:solidFill>
                <a:effectLst>
                  <a:outerShdw blurRad="38100" dist="38100" dir="2700000" algn="tl">
                    <a:srgbClr val="000000">
                      <a:alpha val="43137"/>
                    </a:srgbClr>
                  </a:outerShdw>
                </a:effectLst>
                <a:cs typeface="B Zar" panose="00000400000000000000" pitchFamily="2" charset="-78"/>
              </a:rPr>
              <a:t> </a:t>
            </a:r>
            <a:r>
              <a:rPr lang="ar-SA" sz="2800" b="1" dirty="0">
                <a:solidFill>
                  <a:schemeClr val="bg1"/>
                </a:solidFill>
                <a:effectLst>
                  <a:outerShdw blurRad="38100" dist="38100" dir="2700000" algn="tl">
                    <a:srgbClr val="000000">
                      <a:alpha val="43137"/>
                    </a:srgbClr>
                  </a:outerShdw>
                </a:effectLst>
                <a:cs typeface="B Zar" panose="00000400000000000000" pitchFamily="2" charset="-78"/>
              </a:rPr>
              <a:t>اش کسی می</a:t>
            </a:r>
            <a:r>
              <a:rPr lang="ar-SA" sz="100" b="1" dirty="0">
                <a:solidFill>
                  <a:schemeClr val="bg1"/>
                </a:solidFill>
                <a:effectLst>
                  <a:outerShdw blurRad="38100" dist="38100" dir="2700000" algn="tl">
                    <a:srgbClr val="000000">
                      <a:alpha val="43137"/>
                    </a:srgbClr>
                  </a:outerShdw>
                </a:effectLst>
                <a:cs typeface="B Zar" panose="00000400000000000000" pitchFamily="2" charset="-78"/>
              </a:rPr>
              <a:t> </a:t>
            </a:r>
            <a:r>
              <a:rPr lang="ar-SA" sz="2800" b="1" dirty="0">
                <a:solidFill>
                  <a:schemeClr val="bg1"/>
                </a:solidFill>
                <a:effectLst>
                  <a:outerShdw blurRad="38100" dist="38100" dir="2700000" algn="tl">
                    <a:srgbClr val="000000">
                      <a:alpha val="43137"/>
                    </a:srgbClr>
                  </a:outerShdw>
                </a:effectLst>
                <a:cs typeface="B Zar" panose="00000400000000000000" pitchFamily="2" charset="-78"/>
              </a:rPr>
              <a:t>خواهد برای به نماز شب برخیزد بیدار شود، چنان چه در روایت است و شهید و دیگران نیز تصریح به استحباب جهر نموده</a:t>
            </a:r>
            <a:r>
              <a:rPr lang="ar-SA" sz="100" b="1" dirty="0">
                <a:solidFill>
                  <a:schemeClr val="bg1"/>
                </a:solidFill>
                <a:effectLst>
                  <a:outerShdw blurRad="38100" dist="38100" dir="2700000" algn="tl">
                    <a:srgbClr val="000000">
                      <a:alpha val="43137"/>
                    </a:srgbClr>
                  </a:outerShdw>
                </a:effectLst>
                <a:cs typeface="B Zar" panose="00000400000000000000" pitchFamily="2" charset="-78"/>
              </a:rPr>
              <a:t> </a:t>
            </a:r>
            <a:r>
              <a:rPr lang="ar-SA" sz="2800" b="1" dirty="0">
                <a:solidFill>
                  <a:schemeClr val="bg1"/>
                </a:solidFill>
                <a:effectLst>
                  <a:outerShdw blurRad="38100" dist="38100" dir="2700000" algn="tl">
                    <a:srgbClr val="000000">
                      <a:alpha val="43137"/>
                    </a:srgbClr>
                  </a:outerShdw>
                </a:effectLst>
                <a:cs typeface="B Zar" panose="00000400000000000000" pitchFamily="2" charset="-78"/>
              </a:rPr>
              <a:t>اند.</a:t>
            </a:r>
            <a:endParaRPr lang="en-US" sz="2800" b="1" dirty="0">
              <a:solidFill>
                <a:schemeClr val="bg1"/>
              </a:solidFill>
              <a:effectLst>
                <a:outerShdw blurRad="38100" dist="38100" dir="2700000" algn="tl">
                  <a:srgbClr val="000000">
                    <a:alpha val="43137"/>
                  </a:srgbClr>
                </a:outerShdw>
              </a:effectLst>
              <a:cs typeface="B Zar" panose="00000400000000000000" pitchFamily="2" charset="-78"/>
            </a:endParaRPr>
          </a:p>
          <a:p>
            <a:pPr algn="just" rtl="1">
              <a:lnSpc>
                <a:spcPct val="115000"/>
              </a:lnSpc>
              <a:spcAft>
                <a:spcPts val="1000"/>
              </a:spcAft>
            </a:pPr>
            <a:r>
              <a:rPr lang="ar-SA" sz="2800" b="1" dirty="0">
                <a:solidFill>
                  <a:schemeClr val="bg1"/>
                </a:solidFill>
                <a:effectLst>
                  <a:outerShdw blurRad="38100" dist="38100" dir="2700000" algn="tl">
                    <a:srgbClr val="000000">
                      <a:alpha val="43137"/>
                    </a:srgbClr>
                  </a:outerShdw>
                </a:effectLst>
                <a:cs typeface="B Zar" panose="00000400000000000000" pitchFamily="2" charset="-78"/>
              </a:rPr>
              <a:t>بدیهی است که استحباب بلند خواندن نماز شب در جایی است که امن از ریا و سُمعه باشد و اگر خدای ناخواسته خوف ریا و سُمعه در بلند خواندن باشد باید آهسته بخواند.</a:t>
            </a:r>
            <a:r>
              <a:rPr lang="ar-SA" sz="20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fa-IR" sz="20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۶]</a:t>
            </a:r>
            <a:endParaRPr lang="en-US" sz="20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endParaRPr>
          </a:p>
        </p:txBody>
      </p:sp>
      <p:sp>
        <p:nvSpPr>
          <p:cNvPr id="10" name="TextBox 9"/>
          <p:cNvSpPr txBox="1"/>
          <p:nvPr/>
        </p:nvSpPr>
        <p:spPr>
          <a:xfrm>
            <a:off x="4522641" y="5503442"/>
            <a:ext cx="4614432" cy="369332"/>
          </a:xfrm>
          <a:prstGeom prst="rect">
            <a:avLst/>
          </a:prstGeom>
          <a:noFill/>
        </p:spPr>
        <p:txBody>
          <a:bodyPr wrap="square" rtlCol="0">
            <a:spAutoFit/>
          </a:bodyPr>
          <a:lstStyle/>
          <a:p>
            <a:pPr algn="r"/>
            <a:r>
              <a:rPr lang="fa-IR" dirty="0">
                <a:solidFill>
                  <a:srgbClr val="FF0000"/>
                </a:solidFill>
              </a:rPr>
              <a:t>...........................................</a:t>
            </a:r>
            <a:r>
              <a:rPr lang="en-US" dirty="0">
                <a:solidFill>
                  <a:srgbClr val="FF0000"/>
                </a:solidFill>
              </a:rPr>
              <a:t>....</a:t>
            </a:r>
            <a:r>
              <a:rPr lang="fa-IR" dirty="0">
                <a:solidFill>
                  <a:srgbClr val="FF0000"/>
                </a:solidFill>
              </a:rPr>
              <a:t>.................</a:t>
            </a:r>
            <a:endParaRPr lang="en-US" dirty="0">
              <a:solidFill>
                <a:srgbClr val="FF0000"/>
              </a:solidFill>
            </a:endParaRPr>
          </a:p>
        </p:txBody>
      </p:sp>
      <p:sp>
        <p:nvSpPr>
          <p:cNvPr id="4" name="Rectangle 3"/>
          <p:cNvSpPr/>
          <p:nvPr/>
        </p:nvSpPr>
        <p:spPr>
          <a:xfrm>
            <a:off x="5039476" y="5769667"/>
            <a:ext cx="4097597" cy="375487"/>
          </a:xfrm>
          <a:prstGeom prst="rect">
            <a:avLst/>
          </a:prstGeom>
        </p:spPr>
        <p:txBody>
          <a:bodyPr wrap="none">
            <a:spAutoFit/>
          </a:bodyPr>
          <a:lstStyle/>
          <a:p>
            <a:pPr algn="r" rtl="1">
              <a:lnSpc>
                <a:spcPct val="115000"/>
              </a:lnSpc>
              <a:spcAft>
                <a:spcPts val="1000"/>
              </a:spcAft>
            </a:pPr>
            <a:r>
              <a:rPr lang="ar-SA" sz="1600" dirty="0">
                <a:solidFill>
                  <a:srgbClr val="7030A0"/>
                </a:solidFill>
                <a:latin typeface="Times New Roman"/>
                <a:ea typeface="Times New Roman"/>
                <a:cs typeface="Titr"/>
              </a:rPr>
              <a:t>[</a:t>
            </a:r>
            <a:r>
              <a:rPr lang="fa-IR" sz="1600" dirty="0">
                <a:solidFill>
                  <a:srgbClr val="7030A0"/>
                </a:solidFill>
                <a:latin typeface="Times New Roman"/>
                <a:ea typeface="Times New Roman"/>
                <a:cs typeface="Titr"/>
              </a:rPr>
              <a:t>۶] . </a:t>
            </a:r>
            <a:r>
              <a:rPr lang="ar-SA" sz="1600" dirty="0">
                <a:solidFill>
                  <a:srgbClr val="7030A0"/>
                </a:solidFill>
                <a:latin typeface="Times New Roman"/>
                <a:ea typeface="Times New Roman"/>
                <a:cs typeface="Titr"/>
              </a:rPr>
              <a:t>کتاب شمع سحر، شب مردان خدا، مفاتیح الجنان</a:t>
            </a:r>
            <a:endParaRPr lang="en-US" sz="1600" dirty="0">
              <a:solidFill>
                <a:srgbClr val="7030A0"/>
              </a:solidFill>
              <a:latin typeface="Times New Roman"/>
              <a:ea typeface="Times New Roman"/>
              <a:cs typeface="Titr"/>
            </a:endParaRPr>
          </a:p>
        </p:txBody>
      </p:sp>
      <p:graphicFrame>
        <p:nvGraphicFramePr>
          <p:cNvPr id="5" name="Diagram 4"/>
          <p:cNvGraphicFramePr/>
          <p:nvPr>
            <p:extLst>
              <p:ext uri="{D42A27DB-BD31-4B8C-83A1-F6EECF244321}">
                <p14:modId xmlns:p14="http://schemas.microsoft.com/office/powerpoint/2010/main" val="241969353"/>
              </p:ext>
            </p:extLst>
          </p:nvPr>
        </p:nvGraphicFramePr>
        <p:xfrm>
          <a:off x="3180841" y="381000"/>
          <a:ext cx="3677159" cy="892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9</a:t>
            </a:r>
            <a:endParaRPr lang="es-ES" b="1" dirty="0">
              <a:solidFill>
                <a:prstClr val="white"/>
              </a:solidFill>
            </a:endParaRPr>
          </a:p>
        </p:txBody>
      </p:sp>
      <p:pic>
        <p:nvPicPr>
          <p:cNvPr id="11"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86209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5" name="Rectangle 4"/>
          <p:cNvSpPr/>
          <p:nvPr/>
        </p:nvSpPr>
        <p:spPr>
          <a:xfrm>
            <a:off x="381000" y="1752600"/>
            <a:ext cx="8458200" cy="3560975"/>
          </a:xfrm>
          <a:prstGeom prst="rect">
            <a:avLst/>
          </a:prstGeom>
          <a:solidFill>
            <a:srgbClr val="38B53D">
              <a:alpha val="86000"/>
            </a:srgbClr>
          </a:solidFill>
        </p:spPr>
        <p:txBody>
          <a:bodyPr wrap="square">
            <a:spAutoFit/>
          </a:bodyPr>
          <a:lstStyle/>
          <a:p>
            <a:pPr algn="just" rtl="1">
              <a:lnSpc>
                <a:spcPct val="115000"/>
              </a:lnSpc>
              <a:spcAft>
                <a:spcPts val="1000"/>
              </a:spcAft>
            </a:pPr>
            <a:r>
              <a:rPr lang="ar-SA" sz="2800" dirty="0" smtClean="0">
                <a:solidFill>
                  <a:schemeClr val="bg1"/>
                </a:solidFill>
                <a:effectLst>
                  <a:outerShdw blurRad="38100" dist="38100" dir="2700000" algn="tl">
                    <a:srgbClr val="000000">
                      <a:alpha val="43137"/>
                    </a:srgbClr>
                  </a:outerShdw>
                </a:effectLst>
                <a:cs typeface="B Zar" panose="00000400000000000000" pitchFamily="2" charset="-78"/>
              </a:rPr>
              <a:t>در </a:t>
            </a:r>
            <a:r>
              <a:rPr lang="ar-SA" sz="2800" dirty="0">
                <a:solidFill>
                  <a:schemeClr val="bg1"/>
                </a:solidFill>
                <a:effectLst>
                  <a:outerShdw blurRad="38100" dist="38100" dir="2700000" algn="tl">
                    <a:srgbClr val="000000">
                      <a:alpha val="43137"/>
                    </a:srgbClr>
                  </a:outerShdw>
                </a:effectLst>
                <a:cs typeface="B Zar" panose="00000400000000000000" pitchFamily="2" charset="-78"/>
              </a:rPr>
              <a:t>میان نمازهای مستحبی نماز شب جایگاه خاصی دارد و تاکید فراوانی که در ایات قران و احادیث به ان شده است به مراتب بیش از نمازهای مستحبی دیگر است. به همین جهت اولیاء خدا ان را حتما بجا اورده و به تهجد و عبادت نیمه شب می پرداختند تا انجا که خداوند نماز شب را بر بنده محبوبش حضرت ختمی مرتبت محمد </a:t>
            </a:r>
            <a:r>
              <a:rPr lang="ar-SA" sz="2800" dirty="0" smtClean="0">
                <a:solidFill>
                  <a:schemeClr val="bg1"/>
                </a:solidFill>
                <a:effectLst>
                  <a:outerShdw blurRad="38100" dist="38100" dir="2700000" algn="tl">
                    <a:srgbClr val="000000">
                      <a:alpha val="43137"/>
                    </a:srgbClr>
                  </a:outerShdw>
                </a:effectLst>
                <a:cs typeface="B Zar" panose="00000400000000000000" pitchFamily="2" charset="-78"/>
              </a:rPr>
              <a:t>مصطفی(ص</a:t>
            </a:r>
            <a:r>
              <a:rPr lang="fa-IR" sz="2800" dirty="0" smtClean="0">
                <a:solidFill>
                  <a:schemeClr val="bg1"/>
                </a:solidFill>
                <a:effectLst>
                  <a:outerShdw blurRad="38100" dist="38100" dir="2700000" algn="tl">
                    <a:srgbClr val="000000">
                      <a:alpha val="43137"/>
                    </a:srgbClr>
                  </a:outerShdw>
                </a:effectLst>
                <a:cs typeface="B Zar" panose="00000400000000000000" pitchFamily="2" charset="-78"/>
              </a:rPr>
              <a:t>لی الله علیه وآله</a:t>
            </a:r>
            <a:r>
              <a:rPr lang="ar-SA" sz="2800" dirty="0" smtClean="0">
                <a:solidFill>
                  <a:schemeClr val="bg1"/>
                </a:solidFill>
                <a:effectLst>
                  <a:outerShdw blurRad="38100" dist="38100" dir="2700000" algn="tl">
                    <a:srgbClr val="000000">
                      <a:alpha val="43137"/>
                    </a:srgbClr>
                  </a:outerShdw>
                </a:effectLst>
                <a:cs typeface="B Zar" panose="00000400000000000000" pitchFamily="2" charset="-78"/>
              </a:rPr>
              <a:t>) </a:t>
            </a:r>
            <a:r>
              <a:rPr lang="ar-SA" sz="2800" dirty="0">
                <a:solidFill>
                  <a:schemeClr val="bg1"/>
                </a:solidFill>
                <a:effectLst>
                  <a:outerShdw blurRad="38100" dist="38100" dir="2700000" algn="tl">
                    <a:srgbClr val="000000">
                      <a:alpha val="43137"/>
                    </a:srgbClr>
                  </a:outerShdw>
                </a:effectLst>
                <a:cs typeface="B Zar" panose="00000400000000000000" pitchFamily="2" charset="-78"/>
              </a:rPr>
              <a:t>واجب ساخته و چنین فرمان داده است (و برخی از شب را بیدار باش و به تهجد بپرداز که نماز شب نافله خاص </a:t>
            </a:r>
            <a:r>
              <a:rPr lang="ar-SA" sz="2800" dirty="0" smtClean="0">
                <a:solidFill>
                  <a:schemeClr val="bg1"/>
                </a:solidFill>
                <a:effectLst>
                  <a:outerShdw blurRad="38100" dist="38100" dir="2700000" algn="tl">
                    <a:srgbClr val="000000">
                      <a:alpha val="43137"/>
                    </a:srgbClr>
                  </a:outerShdw>
                </a:effectLst>
                <a:cs typeface="B Zar" panose="00000400000000000000" pitchFamily="2" charset="-78"/>
              </a:rPr>
              <a:t>توست)</a:t>
            </a:r>
            <a:r>
              <a:rPr lang="en-US" sz="2800" dirty="0" smtClean="0">
                <a:solidFill>
                  <a:schemeClr val="bg1"/>
                </a:solidFill>
                <a:effectLst>
                  <a:outerShdw blurRad="38100" dist="38100" dir="2700000" algn="tl">
                    <a:srgbClr val="000000">
                      <a:alpha val="43137"/>
                    </a:srgbClr>
                  </a:outerShdw>
                </a:effectLst>
                <a:cs typeface="B Zar" panose="00000400000000000000" pitchFamily="2" charset="-78"/>
              </a:rPr>
              <a:t> </a:t>
            </a:r>
            <a:r>
              <a:rPr lang="ar-SA" sz="2000" dirty="0">
                <a:solidFill>
                  <a:schemeClr val="accent3">
                    <a:lumMod val="75000"/>
                  </a:schemeClr>
                </a:solidFill>
                <a:latin typeface="Times New Roman"/>
                <a:ea typeface="Times New Roman"/>
                <a:cs typeface="B Zar" panose="00000400000000000000" pitchFamily="2" charset="-78"/>
              </a:rPr>
              <a:t>(سوره اسراء </a:t>
            </a:r>
            <a:r>
              <a:rPr lang="fa-IR" sz="2000" dirty="0" smtClean="0">
                <a:solidFill>
                  <a:schemeClr val="accent3">
                    <a:lumMod val="75000"/>
                  </a:schemeClr>
                </a:solidFill>
                <a:latin typeface="Times New Roman"/>
                <a:ea typeface="Times New Roman"/>
                <a:cs typeface="B Zar" panose="00000400000000000000" pitchFamily="2" charset="-78"/>
              </a:rPr>
              <a:t>آ</a:t>
            </a:r>
            <a:r>
              <a:rPr lang="ar-SA" sz="2000" dirty="0" smtClean="0">
                <a:solidFill>
                  <a:schemeClr val="accent3">
                    <a:lumMod val="75000"/>
                  </a:schemeClr>
                </a:solidFill>
                <a:latin typeface="Times New Roman"/>
                <a:ea typeface="Times New Roman"/>
                <a:cs typeface="B Zar" panose="00000400000000000000" pitchFamily="2" charset="-78"/>
              </a:rPr>
              <a:t>یه </a:t>
            </a:r>
            <a:r>
              <a:rPr lang="fa-IR" sz="2000" dirty="0">
                <a:solidFill>
                  <a:schemeClr val="accent3">
                    <a:lumMod val="75000"/>
                  </a:schemeClr>
                </a:solidFill>
                <a:latin typeface="Times New Roman"/>
                <a:ea typeface="Times New Roman"/>
                <a:cs typeface="B Zar" panose="00000400000000000000" pitchFamily="2" charset="-78"/>
              </a:rPr>
              <a:t>۷۹)</a:t>
            </a:r>
            <a:endParaRPr lang="en-US" sz="2000" dirty="0">
              <a:solidFill>
                <a:schemeClr val="accent3">
                  <a:lumMod val="75000"/>
                </a:schemeClr>
              </a:solidFill>
              <a:latin typeface="Times New Roman"/>
              <a:ea typeface="Times New Roman"/>
              <a:cs typeface="B Zar" panose="00000400000000000000" pitchFamily="2" charset="-78"/>
            </a:endParaRPr>
          </a:p>
        </p:txBody>
      </p:sp>
      <p:graphicFrame>
        <p:nvGraphicFramePr>
          <p:cNvPr id="3" name="Diagram 2"/>
          <p:cNvGraphicFramePr/>
          <p:nvPr>
            <p:extLst>
              <p:ext uri="{D42A27DB-BD31-4B8C-83A1-F6EECF244321}">
                <p14:modId xmlns:p14="http://schemas.microsoft.com/office/powerpoint/2010/main" val="1362077096"/>
              </p:ext>
            </p:extLst>
          </p:nvPr>
        </p:nvGraphicFramePr>
        <p:xfrm>
          <a:off x="879764" y="304800"/>
          <a:ext cx="6587835" cy="968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10</a:t>
            </a:r>
            <a:endParaRPr lang="es-ES" b="1" dirty="0">
              <a:solidFill>
                <a:prstClr val="white"/>
              </a:solidFill>
            </a:endParaRPr>
          </a:p>
        </p:txBody>
      </p:sp>
      <p:pic>
        <p:nvPicPr>
          <p:cNvPr id="9"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46724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4" name="Rectangle 3"/>
          <p:cNvSpPr/>
          <p:nvPr/>
        </p:nvSpPr>
        <p:spPr>
          <a:xfrm>
            <a:off x="381000" y="1583141"/>
            <a:ext cx="8610600" cy="4493538"/>
          </a:xfrm>
          <a:prstGeom prst="rect">
            <a:avLst/>
          </a:prstGeom>
          <a:solidFill>
            <a:srgbClr val="39B63E"/>
          </a:solidFill>
        </p:spPr>
        <p:txBody>
          <a:bodyPr wrap="square">
            <a:spAutoFit/>
          </a:bodyPr>
          <a:lstStyle/>
          <a:p>
            <a:pPr algn="just" rtl="1"/>
            <a:r>
              <a:rPr lang="ar-SA" sz="3200" dirty="0">
                <a:solidFill>
                  <a:srgbClr val="002060"/>
                </a:solidFill>
                <a:latin typeface="Arabic Typesetting" panose="03020402040406030203" pitchFamily="66" charset="-78"/>
                <a:cs typeface="Arabic Typesetting" panose="03020402040406030203" pitchFamily="66" charset="-78"/>
              </a:rPr>
              <a:t>وَ مِنَ اللَّیْلِ فَتَهَجَّدْ بِهِ </a:t>
            </a:r>
            <a:r>
              <a:rPr lang="ar-SA" sz="3200" dirty="0" smtClean="0">
                <a:solidFill>
                  <a:srgbClr val="002060"/>
                </a:solidFill>
                <a:latin typeface="Arabic Typesetting" panose="03020402040406030203" pitchFamily="66" charset="-78"/>
                <a:cs typeface="Arabic Typesetting" panose="03020402040406030203" pitchFamily="66" charset="-78"/>
              </a:rPr>
              <a:t>نافِلَ</a:t>
            </a:r>
            <a:r>
              <a:rPr lang="fa-IR" sz="3200" dirty="0" smtClean="0">
                <a:solidFill>
                  <a:srgbClr val="002060"/>
                </a:solidFill>
                <a:latin typeface="Arabic Typesetting" panose="03020402040406030203" pitchFamily="66" charset="-78"/>
                <a:cs typeface="Arabic Typesetting" panose="03020402040406030203" pitchFamily="66" charset="-78"/>
              </a:rPr>
              <a:t>ةً</a:t>
            </a:r>
            <a:r>
              <a:rPr lang="ar-SA" sz="3200" dirty="0" smtClean="0">
                <a:solidFill>
                  <a:srgbClr val="002060"/>
                </a:solidFill>
                <a:latin typeface="Arabic Typesetting" panose="03020402040406030203" pitchFamily="66" charset="-78"/>
                <a:cs typeface="Arabic Typesetting" panose="03020402040406030203" pitchFamily="66" charset="-78"/>
              </a:rPr>
              <a:t> </a:t>
            </a:r>
            <a:r>
              <a:rPr lang="ar-SA" sz="3200" dirty="0">
                <a:solidFill>
                  <a:srgbClr val="002060"/>
                </a:solidFill>
                <a:latin typeface="Arabic Typesetting" panose="03020402040406030203" pitchFamily="66" charset="-78"/>
                <a:cs typeface="Arabic Typesetting" panose="03020402040406030203" pitchFamily="66" charset="-78"/>
              </a:rPr>
              <a:t>لَکَ عَسی‏ أَنْ یَبْعَثَکَ رَبُّکَ مَقاماً </a:t>
            </a:r>
            <a:r>
              <a:rPr lang="ar-SA" sz="3200" dirty="0" smtClean="0">
                <a:solidFill>
                  <a:srgbClr val="002060"/>
                </a:solidFill>
                <a:latin typeface="Arabic Typesetting" panose="03020402040406030203" pitchFamily="66" charset="-78"/>
                <a:cs typeface="Arabic Typesetting" panose="03020402040406030203" pitchFamily="66" charset="-78"/>
              </a:rPr>
              <a:t>مَحْمُوداً</a:t>
            </a:r>
            <a:r>
              <a:rPr lang="ar-SA" sz="2000" dirty="0" smtClean="0">
                <a:solidFill>
                  <a:srgbClr val="002060"/>
                </a:solidFill>
                <a:latin typeface="Arabic Typesetting" panose="03020402040406030203" pitchFamily="66" charset="-78"/>
                <a:cs typeface="Arabic Typesetting" panose="03020402040406030203" pitchFamily="66" charset="-78"/>
              </a:rPr>
              <a:t>(سوره </a:t>
            </a:r>
            <a:r>
              <a:rPr lang="fa-IR" sz="2000" dirty="0" smtClean="0">
                <a:solidFill>
                  <a:srgbClr val="002060"/>
                </a:solidFill>
                <a:latin typeface="Arabic Typesetting" panose="03020402040406030203" pitchFamily="66" charset="-78"/>
                <a:cs typeface="Arabic Typesetting" panose="03020402040406030203" pitchFamily="66" charset="-78"/>
              </a:rPr>
              <a:t>ا</a:t>
            </a:r>
            <a:r>
              <a:rPr lang="ar-SA" sz="2000" dirty="0" smtClean="0">
                <a:solidFill>
                  <a:srgbClr val="002060"/>
                </a:solidFill>
                <a:latin typeface="Arabic Typesetting" panose="03020402040406030203" pitchFamily="66" charset="-78"/>
                <a:cs typeface="Arabic Typesetting" panose="03020402040406030203" pitchFamily="66" charset="-78"/>
              </a:rPr>
              <a:t>سراء</a:t>
            </a:r>
            <a:r>
              <a:rPr lang="fa-IR" sz="2000" dirty="0" smtClean="0">
                <a:solidFill>
                  <a:srgbClr val="002060"/>
                </a:solidFill>
                <a:latin typeface="Arabic Typesetting" panose="03020402040406030203" pitchFamily="66" charset="-78"/>
                <a:cs typeface="Arabic Typesetting" panose="03020402040406030203" pitchFamily="66" charset="-78"/>
              </a:rPr>
              <a:t>،</a:t>
            </a:r>
            <a:r>
              <a:rPr lang="ar-SA" sz="2000" dirty="0" smtClean="0">
                <a:solidFill>
                  <a:srgbClr val="002060"/>
                </a:solidFill>
                <a:latin typeface="Arabic Typesetting" panose="03020402040406030203" pitchFamily="66" charset="-78"/>
                <a:cs typeface="Arabic Typesetting" panose="03020402040406030203" pitchFamily="66" charset="-78"/>
              </a:rPr>
              <a:t> </a:t>
            </a:r>
            <a:r>
              <a:rPr lang="fa-IR" sz="2000" dirty="0" smtClean="0">
                <a:solidFill>
                  <a:srgbClr val="002060"/>
                </a:solidFill>
                <a:latin typeface="Arabic Typesetting" panose="03020402040406030203" pitchFamily="66" charset="-78"/>
                <a:cs typeface="Arabic Typesetting" panose="03020402040406030203" pitchFamily="66" charset="-78"/>
              </a:rPr>
              <a:t>آ</a:t>
            </a:r>
            <a:r>
              <a:rPr lang="ar-SA" sz="2000" dirty="0" smtClean="0">
                <a:solidFill>
                  <a:srgbClr val="002060"/>
                </a:solidFill>
                <a:latin typeface="Arabic Typesetting" panose="03020402040406030203" pitchFamily="66" charset="-78"/>
                <a:cs typeface="Arabic Typesetting" panose="03020402040406030203" pitchFamily="66" charset="-78"/>
              </a:rPr>
              <a:t>یه </a:t>
            </a:r>
            <a:r>
              <a:rPr lang="fa-IR" sz="2000" dirty="0">
                <a:solidFill>
                  <a:srgbClr val="002060"/>
                </a:solidFill>
                <a:latin typeface="Arabic Typesetting" panose="03020402040406030203" pitchFamily="66" charset="-78"/>
                <a:cs typeface="Arabic Typesetting" panose="03020402040406030203" pitchFamily="66" charset="-78"/>
              </a:rPr>
              <a:t>۷۹</a:t>
            </a:r>
            <a:r>
              <a:rPr lang="fa-IR" sz="2000" dirty="0" smtClean="0">
                <a:solidFill>
                  <a:srgbClr val="002060"/>
                </a:solidFill>
                <a:latin typeface="Arabic Typesetting" panose="03020402040406030203" pitchFamily="66" charset="-78"/>
                <a:cs typeface="Arabic Typesetting" panose="03020402040406030203" pitchFamily="66" charset="-78"/>
              </a:rPr>
              <a:t>)</a:t>
            </a:r>
          </a:p>
          <a:p>
            <a:pPr algn="just" rtl="1"/>
            <a:r>
              <a:rPr lang="ar-SA" sz="2000" dirty="0" smtClean="0">
                <a:solidFill>
                  <a:schemeClr val="bg1"/>
                </a:solidFill>
                <a:effectLst>
                  <a:outerShdw blurRad="38100" dist="38100" dir="2700000" algn="tl">
                    <a:srgbClr val="000000">
                      <a:alpha val="43137"/>
                    </a:srgbClr>
                  </a:outerShdw>
                </a:effectLst>
                <a:cs typeface="B Yekan" pitchFamily="2" charset="-78"/>
              </a:rPr>
              <a:t>و </a:t>
            </a:r>
            <a:r>
              <a:rPr lang="ar-SA" sz="2000" dirty="0">
                <a:solidFill>
                  <a:schemeClr val="bg1"/>
                </a:solidFill>
                <a:effectLst>
                  <a:outerShdw blurRad="38100" dist="38100" dir="2700000" algn="tl">
                    <a:srgbClr val="000000">
                      <a:alpha val="43137"/>
                    </a:srgbClr>
                  </a:outerShdw>
                </a:effectLst>
                <a:cs typeface="B Yekan" pitchFamily="2" charset="-78"/>
              </a:rPr>
              <a:t>پاسی از شب را (از خواب برخیز، و) قرآن (و نماز) بخوان! این یک وظیفه اضافی برای توست امید است پروردگارت تو را به مقامی در خور ستایش برانگیزد</a:t>
            </a:r>
            <a:r>
              <a:rPr lang="ar-SA" sz="2000" dirty="0" smtClean="0">
                <a:solidFill>
                  <a:schemeClr val="bg1"/>
                </a:solidFill>
                <a:effectLst>
                  <a:outerShdw blurRad="38100" dist="38100" dir="2700000" algn="tl">
                    <a:srgbClr val="000000">
                      <a:alpha val="43137"/>
                    </a:srgbClr>
                  </a:outerShdw>
                </a:effectLst>
                <a:cs typeface="B Yekan" pitchFamily="2" charset="-78"/>
              </a:rPr>
              <a:t>!</a:t>
            </a:r>
            <a:endParaRPr lang="fa-IR" sz="2000" dirty="0" smtClean="0">
              <a:solidFill>
                <a:schemeClr val="bg1"/>
              </a:solidFill>
              <a:effectLst>
                <a:outerShdw blurRad="38100" dist="38100" dir="2700000" algn="tl">
                  <a:srgbClr val="000000">
                    <a:alpha val="43137"/>
                  </a:srgbClr>
                </a:outerShdw>
              </a:effectLst>
              <a:cs typeface="B Yekan" pitchFamily="2" charset="-78"/>
            </a:endParaRPr>
          </a:p>
          <a:p>
            <a:pPr algn="just" rtl="1"/>
            <a:r>
              <a:rPr lang="ar-SA" sz="3200" dirty="0" smtClean="0">
                <a:latin typeface="Arabic Typesetting" panose="03020402040406030203" pitchFamily="66" charset="-78"/>
                <a:cs typeface="Arabic Typesetting" panose="03020402040406030203" pitchFamily="66" charset="-78"/>
              </a:rPr>
              <a:t>کانُوا </a:t>
            </a:r>
            <a:r>
              <a:rPr lang="ar-SA" sz="3200" dirty="0">
                <a:latin typeface="Arabic Typesetting" panose="03020402040406030203" pitchFamily="66" charset="-78"/>
                <a:cs typeface="Arabic Typesetting" panose="03020402040406030203" pitchFamily="66" charset="-78"/>
              </a:rPr>
              <a:t>قَلیلاً مِنَ اللَّیْلِ ما یَهْجَعُونَ وَ بِالْأَسْحارِ هُمْ </a:t>
            </a:r>
            <a:r>
              <a:rPr lang="ar-SA" sz="3200" dirty="0" smtClean="0">
                <a:latin typeface="Arabic Typesetting" panose="03020402040406030203" pitchFamily="66" charset="-78"/>
                <a:cs typeface="Arabic Typesetting" panose="03020402040406030203" pitchFamily="66" charset="-78"/>
              </a:rPr>
              <a:t>یَسْتَغْفِرُونَ</a:t>
            </a:r>
            <a:r>
              <a:rPr lang="fa-IR" sz="3200" dirty="0" smtClean="0">
                <a:latin typeface="Arabic Typesetting" panose="03020402040406030203" pitchFamily="66" charset="-78"/>
                <a:cs typeface="Arabic Typesetting" panose="03020402040406030203" pitchFamily="66" charset="-78"/>
              </a:rPr>
              <a:t>.</a:t>
            </a:r>
            <a:r>
              <a:rPr lang="ar-SA" sz="2000" dirty="0" smtClean="0">
                <a:latin typeface="Arabic Typesetting" panose="03020402040406030203" pitchFamily="66" charset="-78"/>
                <a:cs typeface="Arabic Typesetting" panose="03020402040406030203" pitchFamily="66" charset="-78"/>
              </a:rPr>
              <a:t>(سوره ذاریات</a:t>
            </a:r>
            <a:r>
              <a:rPr lang="fa-IR" sz="2000" dirty="0">
                <a:latin typeface="Arabic Typesetting" panose="03020402040406030203" pitchFamily="66" charset="-78"/>
                <a:cs typeface="Arabic Typesetting" panose="03020402040406030203" pitchFamily="66" charset="-78"/>
              </a:rPr>
              <a:t>،</a:t>
            </a:r>
            <a:r>
              <a:rPr lang="ar-SA" sz="2000" dirty="0" smtClean="0">
                <a:latin typeface="Arabic Typesetting" panose="03020402040406030203" pitchFamily="66" charset="-78"/>
                <a:cs typeface="Arabic Typesetting" panose="03020402040406030203" pitchFamily="66" charset="-78"/>
              </a:rPr>
              <a:t> </a:t>
            </a:r>
            <a:r>
              <a:rPr lang="fa-IR" sz="2000" dirty="0" smtClean="0">
                <a:latin typeface="Arabic Typesetting" panose="03020402040406030203" pitchFamily="66" charset="-78"/>
                <a:cs typeface="Arabic Typesetting" panose="03020402040406030203" pitchFamily="66" charset="-78"/>
              </a:rPr>
              <a:t>آ</a:t>
            </a:r>
            <a:r>
              <a:rPr lang="ar-SA" sz="2000" dirty="0" smtClean="0">
                <a:latin typeface="Arabic Typesetting" panose="03020402040406030203" pitchFamily="66" charset="-78"/>
                <a:cs typeface="Arabic Typesetting" panose="03020402040406030203" pitchFamily="66" charset="-78"/>
              </a:rPr>
              <a:t>یه </a:t>
            </a:r>
            <a:r>
              <a:rPr lang="fa-IR" sz="2000" dirty="0">
                <a:latin typeface="Arabic Typesetting" panose="03020402040406030203" pitchFamily="66" charset="-78"/>
                <a:cs typeface="Arabic Typesetting" panose="03020402040406030203" pitchFamily="66" charset="-78"/>
              </a:rPr>
              <a:t>۱۷</a:t>
            </a:r>
            <a:r>
              <a:rPr lang="ar-SA" sz="2000" dirty="0">
                <a:latin typeface="Arabic Typesetting" panose="03020402040406030203" pitchFamily="66" charset="-78"/>
                <a:cs typeface="Arabic Typesetting" panose="03020402040406030203" pitchFamily="66" charset="-78"/>
              </a:rPr>
              <a:t> و </a:t>
            </a:r>
            <a:r>
              <a:rPr lang="fa-IR" sz="2000" dirty="0">
                <a:latin typeface="Arabic Typesetting" panose="03020402040406030203" pitchFamily="66" charset="-78"/>
                <a:cs typeface="Arabic Typesetting" panose="03020402040406030203" pitchFamily="66" charset="-78"/>
              </a:rPr>
              <a:t>۱۸</a:t>
            </a:r>
            <a:r>
              <a:rPr lang="fa-IR" sz="2000" dirty="0" smtClean="0">
                <a:latin typeface="Arabic Typesetting" panose="03020402040406030203" pitchFamily="66" charset="-78"/>
                <a:cs typeface="Arabic Typesetting" panose="03020402040406030203" pitchFamily="66" charset="-78"/>
              </a:rPr>
              <a:t>)</a:t>
            </a:r>
          </a:p>
          <a:p>
            <a:pPr algn="just" rtl="1"/>
            <a:r>
              <a:rPr lang="ar-SA" sz="2000" dirty="0" smtClean="0">
                <a:solidFill>
                  <a:schemeClr val="bg1"/>
                </a:solidFill>
                <a:effectLst>
                  <a:outerShdw blurRad="38100" dist="38100" dir="2700000" algn="tl">
                    <a:srgbClr val="000000">
                      <a:alpha val="43137"/>
                    </a:srgbClr>
                  </a:outerShdw>
                </a:effectLst>
                <a:cs typeface="B Yekan" pitchFamily="2" charset="-78"/>
              </a:rPr>
              <a:t>آنها </a:t>
            </a:r>
            <a:r>
              <a:rPr lang="ar-SA" sz="2000" dirty="0">
                <a:solidFill>
                  <a:schemeClr val="bg1"/>
                </a:solidFill>
                <a:effectLst>
                  <a:outerShdw blurRad="38100" dist="38100" dir="2700000" algn="tl">
                    <a:srgbClr val="000000">
                      <a:alpha val="43137"/>
                    </a:srgbClr>
                  </a:outerShdw>
                </a:effectLst>
                <a:cs typeface="B Yekan" pitchFamily="2" charset="-78"/>
              </a:rPr>
              <a:t>کمی از شب را می‏خوابیدند، و در سحرگاهان استغفار می‏</a:t>
            </a:r>
            <a:r>
              <a:rPr lang="ar-SA" sz="2000" dirty="0" smtClean="0">
                <a:solidFill>
                  <a:schemeClr val="bg1"/>
                </a:solidFill>
                <a:effectLst>
                  <a:outerShdw blurRad="38100" dist="38100" dir="2700000" algn="tl">
                    <a:srgbClr val="000000">
                      <a:alpha val="43137"/>
                    </a:srgbClr>
                  </a:outerShdw>
                </a:effectLst>
                <a:cs typeface="B Yekan" pitchFamily="2" charset="-78"/>
              </a:rPr>
              <a:t>کردند</a:t>
            </a:r>
            <a:endParaRPr lang="fa-IR" sz="2000" dirty="0" smtClean="0">
              <a:solidFill>
                <a:schemeClr val="bg1"/>
              </a:solidFill>
              <a:effectLst>
                <a:outerShdw blurRad="38100" dist="38100" dir="2700000" algn="tl">
                  <a:srgbClr val="000000">
                    <a:alpha val="43137"/>
                  </a:srgbClr>
                </a:outerShdw>
              </a:effectLst>
              <a:cs typeface="B Yekan" pitchFamily="2" charset="-78"/>
            </a:endParaRPr>
          </a:p>
          <a:p>
            <a:pPr algn="just" rtl="1"/>
            <a:r>
              <a:rPr lang="ar-SA" sz="3200" dirty="0" smtClean="0">
                <a:latin typeface="Arabic Typesetting" panose="03020402040406030203" pitchFamily="66" charset="-78"/>
                <a:cs typeface="Arabic Typesetting" panose="03020402040406030203" pitchFamily="66" charset="-78"/>
              </a:rPr>
              <a:t>تَتَجافی</a:t>
            </a:r>
            <a:r>
              <a:rPr lang="ar-SA" sz="3200" dirty="0">
                <a:latin typeface="Arabic Typesetting" panose="03020402040406030203" pitchFamily="66" charset="-78"/>
                <a:cs typeface="Arabic Typesetting" panose="03020402040406030203" pitchFamily="66" charset="-78"/>
              </a:rPr>
              <a:t>‏ جُنُوبُهُمْ عَنِ الْمَضاجِعِ یَدْعُونَ رَبَّهُمْ خَوْفاً وَ طَمَعاً وَ مِمَّا رَزَقْناهُمْ </a:t>
            </a:r>
            <a:r>
              <a:rPr lang="ar-SA" sz="3200" dirty="0" smtClean="0">
                <a:latin typeface="Arabic Typesetting" panose="03020402040406030203" pitchFamily="66" charset="-78"/>
                <a:cs typeface="Arabic Typesetting" panose="03020402040406030203" pitchFamily="66" charset="-78"/>
              </a:rPr>
              <a:t>یُنْفِقُونَ</a:t>
            </a:r>
            <a:r>
              <a:rPr lang="fa-IR" sz="3200" dirty="0" smtClean="0">
                <a:latin typeface="Arabic Typesetting" panose="03020402040406030203" pitchFamily="66" charset="-78"/>
                <a:cs typeface="Arabic Typesetting" panose="03020402040406030203" pitchFamily="66" charset="-78"/>
              </a:rPr>
              <a:t>.</a:t>
            </a:r>
            <a:r>
              <a:rPr lang="ar-SA" sz="2000" dirty="0" smtClean="0">
                <a:latin typeface="Arabic Typesetting" panose="03020402040406030203" pitchFamily="66" charset="-78"/>
                <a:cs typeface="Arabic Typesetting" panose="03020402040406030203" pitchFamily="66" charset="-78"/>
              </a:rPr>
              <a:t>(سوره سجده</a:t>
            </a:r>
            <a:r>
              <a:rPr lang="fa-IR" sz="2000" dirty="0" smtClean="0">
                <a:latin typeface="Arabic Typesetting" panose="03020402040406030203" pitchFamily="66" charset="-78"/>
                <a:cs typeface="Arabic Typesetting" panose="03020402040406030203" pitchFamily="66" charset="-78"/>
              </a:rPr>
              <a:t>،</a:t>
            </a:r>
            <a:r>
              <a:rPr lang="ar-SA" sz="2000" dirty="0" smtClean="0">
                <a:latin typeface="Arabic Typesetting" panose="03020402040406030203" pitchFamily="66" charset="-78"/>
                <a:cs typeface="Arabic Typesetting" panose="03020402040406030203" pitchFamily="66" charset="-78"/>
              </a:rPr>
              <a:t> </a:t>
            </a:r>
            <a:r>
              <a:rPr lang="fa-IR" sz="2000" dirty="0" smtClean="0">
                <a:latin typeface="Arabic Typesetting" panose="03020402040406030203" pitchFamily="66" charset="-78"/>
                <a:cs typeface="Arabic Typesetting" panose="03020402040406030203" pitchFamily="66" charset="-78"/>
              </a:rPr>
              <a:t>آ</a:t>
            </a:r>
            <a:r>
              <a:rPr lang="ar-SA" sz="2000" dirty="0" smtClean="0">
                <a:latin typeface="Arabic Typesetting" panose="03020402040406030203" pitchFamily="66" charset="-78"/>
                <a:cs typeface="Arabic Typesetting" panose="03020402040406030203" pitchFamily="66" charset="-78"/>
              </a:rPr>
              <a:t>یه </a:t>
            </a:r>
            <a:r>
              <a:rPr lang="fa-IR" sz="2000" dirty="0">
                <a:latin typeface="Arabic Typesetting" panose="03020402040406030203" pitchFamily="66" charset="-78"/>
                <a:cs typeface="Arabic Typesetting" panose="03020402040406030203" pitchFamily="66" charset="-78"/>
              </a:rPr>
              <a:t>۱۶</a:t>
            </a:r>
            <a:r>
              <a:rPr lang="fa-IR" sz="2000" dirty="0" smtClean="0">
                <a:latin typeface="Arabic Typesetting" panose="03020402040406030203" pitchFamily="66" charset="-78"/>
                <a:cs typeface="Arabic Typesetting" panose="03020402040406030203" pitchFamily="66" charset="-78"/>
              </a:rPr>
              <a:t>)</a:t>
            </a:r>
          </a:p>
          <a:p>
            <a:pPr algn="just" rtl="1"/>
            <a:r>
              <a:rPr lang="ar-SA" sz="2000" dirty="0" smtClean="0">
                <a:solidFill>
                  <a:schemeClr val="bg1"/>
                </a:solidFill>
                <a:effectLst>
                  <a:outerShdw blurRad="38100" dist="38100" dir="2700000" algn="tl">
                    <a:srgbClr val="000000">
                      <a:alpha val="43137"/>
                    </a:srgbClr>
                  </a:outerShdw>
                </a:effectLst>
                <a:cs typeface="B Yekan" pitchFamily="2" charset="-78"/>
              </a:rPr>
              <a:t>پهلوهایشان </a:t>
            </a:r>
            <a:r>
              <a:rPr lang="ar-SA" sz="2000" dirty="0">
                <a:solidFill>
                  <a:schemeClr val="bg1"/>
                </a:solidFill>
                <a:effectLst>
                  <a:outerShdw blurRad="38100" dist="38100" dir="2700000" algn="tl">
                    <a:srgbClr val="000000">
                      <a:alpha val="43137"/>
                    </a:srgbClr>
                  </a:outerShdw>
                </a:effectLst>
                <a:cs typeface="B Yekan" pitchFamily="2" charset="-78"/>
              </a:rPr>
              <a:t>از بسترها در دل شب دور می‏شود (و بپا می‏خیزند و رو به درگاه خدا می آورند) و پروردگار خود را با بیم و امید می‏خوانند، و از آنچه به آنان روزی داده‏ایم انفاق می‏کنند</a:t>
            </a:r>
            <a:r>
              <a:rPr lang="ar-SA" sz="2000" dirty="0" smtClean="0">
                <a:solidFill>
                  <a:schemeClr val="bg1"/>
                </a:solidFill>
                <a:effectLst>
                  <a:outerShdw blurRad="38100" dist="38100" dir="2700000" algn="tl">
                    <a:srgbClr val="000000">
                      <a:alpha val="43137"/>
                    </a:srgbClr>
                  </a:outerShdw>
                </a:effectLst>
                <a:cs typeface="B Yekan" pitchFamily="2" charset="-78"/>
              </a:rPr>
              <a:t>!</a:t>
            </a:r>
            <a:endParaRPr lang="fa-IR" sz="2000" dirty="0" smtClean="0">
              <a:solidFill>
                <a:schemeClr val="bg1"/>
              </a:solidFill>
              <a:effectLst>
                <a:outerShdw blurRad="38100" dist="38100" dir="2700000" algn="tl">
                  <a:srgbClr val="000000">
                    <a:alpha val="43137"/>
                  </a:srgbClr>
                </a:outerShdw>
              </a:effectLst>
              <a:cs typeface="B Yekan" pitchFamily="2" charset="-78"/>
            </a:endParaRPr>
          </a:p>
          <a:p>
            <a:pPr algn="just" rtl="1"/>
            <a:r>
              <a:rPr lang="ar-SA" sz="3200" dirty="0" smtClean="0">
                <a:latin typeface="Arabic Typesetting" panose="03020402040406030203" pitchFamily="66" charset="-78"/>
                <a:cs typeface="Arabic Typesetting" panose="03020402040406030203" pitchFamily="66" charset="-78"/>
              </a:rPr>
              <a:t>یا </a:t>
            </a:r>
            <a:r>
              <a:rPr lang="ar-SA" sz="3200" dirty="0">
                <a:latin typeface="Arabic Typesetting" panose="03020402040406030203" pitchFamily="66" charset="-78"/>
                <a:cs typeface="Arabic Typesetting" panose="03020402040406030203" pitchFamily="66" charset="-78"/>
              </a:rPr>
              <a:t>أَیُّهَا الْمُزَّمِّلُ - قُمِ اللَّیْلَ إِلاَّ </a:t>
            </a:r>
            <a:r>
              <a:rPr lang="ar-SA" sz="3200" dirty="0" smtClean="0">
                <a:latin typeface="Arabic Typesetting" panose="03020402040406030203" pitchFamily="66" charset="-78"/>
                <a:cs typeface="Arabic Typesetting" panose="03020402040406030203" pitchFamily="66" charset="-78"/>
              </a:rPr>
              <a:t>قَلیلاً- نِصْفَهُ </a:t>
            </a:r>
            <a:r>
              <a:rPr lang="ar-SA" sz="3200" dirty="0">
                <a:latin typeface="Arabic Typesetting" panose="03020402040406030203" pitchFamily="66" charset="-78"/>
                <a:cs typeface="Arabic Typesetting" panose="03020402040406030203" pitchFamily="66" charset="-78"/>
              </a:rPr>
              <a:t>أَوِ انْقُصْ مِنْهُ </a:t>
            </a:r>
            <a:r>
              <a:rPr lang="ar-SA" sz="3200" dirty="0" smtClean="0">
                <a:latin typeface="Arabic Typesetting" panose="03020402040406030203" pitchFamily="66" charset="-78"/>
                <a:cs typeface="Arabic Typesetting" panose="03020402040406030203" pitchFamily="66" charset="-78"/>
              </a:rPr>
              <a:t>قَلیلاً - َوْ </a:t>
            </a:r>
            <a:r>
              <a:rPr lang="ar-SA" sz="3200" dirty="0">
                <a:latin typeface="Arabic Typesetting" panose="03020402040406030203" pitchFamily="66" charset="-78"/>
                <a:cs typeface="Arabic Typesetting" panose="03020402040406030203" pitchFamily="66" charset="-78"/>
              </a:rPr>
              <a:t>زِدْ عَلَیْهِ وَ رَتِّلِ الْقُرْآنَ </a:t>
            </a:r>
            <a:r>
              <a:rPr lang="ar-SA" sz="3200" dirty="0" smtClean="0">
                <a:latin typeface="Arabic Typesetting" panose="03020402040406030203" pitchFamily="66" charset="-78"/>
                <a:cs typeface="Arabic Typesetting" panose="03020402040406030203" pitchFamily="66" charset="-78"/>
              </a:rPr>
              <a:t>تَرْتیلاً</a:t>
            </a:r>
            <a:r>
              <a:rPr lang="fa-IR" sz="3200" dirty="0">
                <a:latin typeface="Arabic Typesetting" panose="03020402040406030203" pitchFamily="66" charset="-78"/>
                <a:cs typeface="Arabic Typesetting" panose="03020402040406030203" pitchFamily="66" charset="-78"/>
              </a:rPr>
              <a:t>.</a:t>
            </a:r>
            <a:r>
              <a:rPr lang="ar-SA" sz="2000" dirty="0" smtClean="0">
                <a:latin typeface="Arabic Typesetting" panose="03020402040406030203" pitchFamily="66" charset="-78"/>
                <a:cs typeface="Arabic Typesetting" panose="03020402040406030203" pitchFamily="66" charset="-78"/>
              </a:rPr>
              <a:t>(سوره مزمل</a:t>
            </a:r>
            <a:r>
              <a:rPr lang="fa-IR" sz="2000" dirty="0" smtClean="0">
                <a:latin typeface="Arabic Typesetting" panose="03020402040406030203" pitchFamily="66" charset="-78"/>
                <a:cs typeface="Arabic Typesetting" panose="03020402040406030203" pitchFamily="66" charset="-78"/>
              </a:rPr>
              <a:t>،</a:t>
            </a:r>
            <a:r>
              <a:rPr lang="ar-SA" sz="2000" dirty="0" smtClean="0">
                <a:latin typeface="Arabic Typesetting" panose="03020402040406030203" pitchFamily="66" charset="-78"/>
                <a:cs typeface="Arabic Typesetting" panose="03020402040406030203" pitchFamily="66" charset="-78"/>
              </a:rPr>
              <a:t> </a:t>
            </a:r>
            <a:r>
              <a:rPr lang="fa-IR" sz="2000" dirty="0" smtClean="0">
                <a:latin typeface="Arabic Typesetting" panose="03020402040406030203" pitchFamily="66" charset="-78"/>
                <a:cs typeface="Arabic Typesetting" panose="03020402040406030203" pitchFamily="66" charset="-78"/>
              </a:rPr>
              <a:t>آ</a:t>
            </a:r>
            <a:r>
              <a:rPr lang="ar-SA" sz="2000" dirty="0" smtClean="0">
                <a:latin typeface="Arabic Typesetting" panose="03020402040406030203" pitchFamily="66" charset="-78"/>
                <a:cs typeface="Arabic Typesetting" panose="03020402040406030203" pitchFamily="66" charset="-78"/>
              </a:rPr>
              <a:t>یات </a:t>
            </a:r>
            <a:r>
              <a:rPr lang="fa-IR" sz="2000" dirty="0">
                <a:latin typeface="Arabic Typesetting" panose="03020402040406030203" pitchFamily="66" charset="-78"/>
                <a:cs typeface="Arabic Typesetting" panose="03020402040406030203" pitchFamily="66" charset="-78"/>
              </a:rPr>
              <a:t>۱-۴</a:t>
            </a:r>
            <a:r>
              <a:rPr lang="fa-IR" sz="2000" dirty="0" smtClean="0">
                <a:latin typeface="Arabic Typesetting" panose="03020402040406030203" pitchFamily="66" charset="-78"/>
                <a:cs typeface="Arabic Typesetting" panose="03020402040406030203" pitchFamily="66" charset="-78"/>
              </a:rPr>
              <a:t>)</a:t>
            </a:r>
          </a:p>
          <a:p>
            <a:pPr algn="just" rtl="1"/>
            <a:r>
              <a:rPr lang="ar-SA" sz="2000" dirty="0" smtClean="0">
                <a:solidFill>
                  <a:schemeClr val="bg1"/>
                </a:solidFill>
                <a:effectLst>
                  <a:outerShdw blurRad="38100" dist="38100" dir="2700000" algn="tl">
                    <a:srgbClr val="000000">
                      <a:alpha val="43137"/>
                    </a:srgbClr>
                  </a:outerShdw>
                </a:effectLst>
                <a:cs typeface="B Yekan" pitchFamily="2" charset="-78"/>
              </a:rPr>
              <a:t>ای </a:t>
            </a:r>
            <a:r>
              <a:rPr lang="ar-SA" sz="2000" dirty="0">
                <a:solidFill>
                  <a:schemeClr val="bg1"/>
                </a:solidFill>
                <a:effectLst>
                  <a:outerShdw blurRad="38100" dist="38100" dir="2700000" algn="tl">
                    <a:srgbClr val="000000">
                      <a:alpha val="43137"/>
                    </a:srgbClr>
                  </a:outerShdw>
                </a:effectLst>
                <a:cs typeface="B Yekan" pitchFamily="2" charset="-78"/>
              </a:rPr>
              <a:t>جامه به خود پیچیده! شب را، جز کمی، بپاخیز! نیمی از شب را، یا کمی از آن کم کن، یا بر نصف آن بیفزا، و قرآن را با دقّت و تأمّل بخوان</a:t>
            </a:r>
            <a:r>
              <a:rPr lang="fa-IR" sz="2000" dirty="0" smtClean="0">
                <a:solidFill>
                  <a:schemeClr val="bg1"/>
                </a:solidFill>
                <a:effectLst>
                  <a:outerShdw blurRad="38100" dist="38100" dir="2700000" algn="tl">
                    <a:srgbClr val="000000">
                      <a:alpha val="43137"/>
                    </a:srgbClr>
                  </a:outerShdw>
                </a:effectLst>
                <a:cs typeface="B Yekan" pitchFamily="2" charset="-78"/>
              </a:rPr>
              <a:t>.</a:t>
            </a:r>
            <a:endParaRPr lang="en-US" sz="2000" dirty="0">
              <a:solidFill>
                <a:schemeClr val="bg1"/>
              </a:solidFill>
              <a:effectLst>
                <a:outerShdw blurRad="38100" dist="38100" dir="2700000" algn="tl">
                  <a:srgbClr val="000000">
                    <a:alpha val="43137"/>
                  </a:srgbClr>
                </a:outerShdw>
              </a:effectLst>
              <a:cs typeface="B Koodak" pitchFamily="2" charset="-78"/>
            </a:endParaRPr>
          </a:p>
        </p:txBody>
      </p:sp>
      <p:graphicFrame>
        <p:nvGraphicFramePr>
          <p:cNvPr id="3" name="Diagram 2"/>
          <p:cNvGraphicFramePr/>
          <p:nvPr>
            <p:extLst>
              <p:ext uri="{D42A27DB-BD31-4B8C-83A1-F6EECF244321}">
                <p14:modId xmlns:p14="http://schemas.microsoft.com/office/powerpoint/2010/main" val="2215659190"/>
              </p:ext>
            </p:extLst>
          </p:nvPr>
        </p:nvGraphicFramePr>
        <p:xfrm>
          <a:off x="2202595" y="304800"/>
          <a:ext cx="5036405" cy="968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11</a:t>
            </a:r>
            <a:endParaRPr lang="es-ES" b="1" dirty="0">
              <a:solidFill>
                <a:prstClr val="white"/>
              </a:solidFill>
            </a:endParaRPr>
          </a:p>
        </p:txBody>
      </p:sp>
      <p:pic>
        <p:nvPicPr>
          <p:cNvPr id="9"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48881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381000" y="1633240"/>
            <a:ext cx="8693728" cy="4462760"/>
          </a:xfrm>
          <a:prstGeom prst="rect">
            <a:avLst/>
          </a:prstGeom>
          <a:solidFill>
            <a:srgbClr val="37B03C"/>
          </a:solidFill>
        </p:spPr>
        <p:txBody>
          <a:bodyPr wrap="square">
            <a:spAutoFit/>
          </a:bodyPr>
          <a:lstStyle/>
          <a:p>
            <a:pPr algn="just" rtl="1"/>
            <a:r>
              <a:rPr lang="ar-SA" sz="2400" dirty="0">
                <a:cs typeface="B Yekan" pitchFamily="2" charset="-78"/>
              </a:rPr>
              <a:t>وَ الَّذینَ یَبیتُونَ لِرَبِّهِمْ سُجَّداً وَ قِیاماً </a:t>
            </a:r>
            <a:r>
              <a:rPr lang="ar-SA" sz="1600" dirty="0" smtClean="0">
                <a:cs typeface="B Yekan" pitchFamily="2" charset="-78"/>
              </a:rPr>
              <a:t>(سوره زمر</a:t>
            </a:r>
            <a:r>
              <a:rPr lang="fa-IR" sz="1600" dirty="0" smtClean="0">
                <a:cs typeface="B Yekan" pitchFamily="2" charset="-78"/>
              </a:rPr>
              <a:t>،</a:t>
            </a:r>
            <a:r>
              <a:rPr lang="ar-SA" sz="1600" dirty="0" smtClean="0">
                <a:cs typeface="B Yekan" pitchFamily="2" charset="-78"/>
              </a:rPr>
              <a:t> </a:t>
            </a:r>
            <a:r>
              <a:rPr lang="fa-IR" sz="1600" dirty="0" smtClean="0">
                <a:cs typeface="B Yekan" pitchFamily="2" charset="-78"/>
              </a:rPr>
              <a:t>آ</a:t>
            </a:r>
            <a:r>
              <a:rPr lang="ar-SA" sz="1600" dirty="0" smtClean="0">
                <a:cs typeface="B Yekan" pitchFamily="2" charset="-78"/>
              </a:rPr>
              <a:t>یه </a:t>
            </a:r>
            <a:r>
              <a:rPr lang="fa-IR" sz="1600" dirty="0">
                <a:cs typeface="B Yekan" pitchFamily="2" charset="-78"/>
              </a:rPr>
              <a:t>۶۴</a:t>
            </a:r>
            <a:r>
              <a:rPr lang="fa-IR" sz="1600" dirty="0" smtClean="0">
                <a:cs typeface="B Yekan" pitchFamily="2" charset="-78"/>
              </a:rPr>
              <a:t>)</a:t>
            </a:r>
          </a:p>
          <a:p>
            <a:pPr algn="just" rtl="1"/>
            <a:r>
              <a:rPr lang="ar-SA" sz="2000" dirty="0" smtClean="0">
                <a:solidFill>
                  <a:schemeClr val="bg1"/>
                </a:solidFill>
                <a:effectLst>
                  <a:outerShdw blurRad="38100" dist="38100" dir="2700000" algn="tl">
                    <a:srgbClr val="000000">
                      <a:alpha val="43137"/>
                    </a:srgbClr>
                  </a:outerShdw>
                </a:effectLst>
                <a:cs typeface="B Yekan" pitchFamily="2" charset="-78"/>
              </a:rPr>
              <a:t>کسانی </a:t>
            </a:r>
            <a:r>
              <a:rPr lang="ar-SA" sz="2000" dirty="0">
                <a:solidFill>
                  <a:schemeClr val="bg1"/>
                </a:solidFill>
                <a:effectLst>
                  <a:outerShdw blurRad="38100" dist="38100" dir="2700000" algn="tl">
                    <a:srgbClr val="000000">
                      <a:alpha val="43137"/>
                    </a:srgbClr>
                  </a:outerShdw>
                </a:effectLst>
                <a:cs typeface="B Yekan" pitchFamily="2" charset="-78"/>
              </a:rPr>
              <a:t>که شبانگاه برای پروردگارشان سجده و قیام می‏</a:t>
            </a:r>
            <a:r>
              <a:rPr lang="ar-SA" sz="2000" dirty="0" smtClean="0">
                <a:solidFill>
                  <a:schemeClr val="bg1"/>
                </a:solidFill>
                <a:effectLst>
                  <a:outerShdw blurRad="38100" dist="38100" dir="2700000" algn="tl">
                    <a:srgbClr val="000000">
                      <a:alpha val="43137"/>
                    </a:srgbClr>
                  </a:outerShdw>
                </a:effectLst>
                <a:cs typeface="B Yekan" pitchFamily="2" charset="-78"/>
              </a:rPr>
              <a:t>کنند</a:t>
            </a:r>
            <a:endParaRPr lang="fa-IR" sz="2000" dirty="0" smtClean="0">
              <a:solidFill>
                <a:schemeClr val="bg1"/>
              </a:solidFill>
              <a:effectLst>
                <a:outerShdw blurRad="38100" dist="38100" dir="2700000" algn="tl">
                  <a:srgbClr val="000000">
                    <a:alpha val="43137"/>
                  </a:srgbClr>
                </a:outerShdw>
              </a:effectLst>
              <a:cs typeface="B Yekan" pitchFamily="2" charset="-78"/>
            </a:endParaRPr>
          </a:p>
          <a:p>
            <a:pPr algn="just" rtl="1"/>
            <a:r>
              <a:rPr lang="ar-SA" sz="2400" dirty="0" smtClean="0">
                <a:cs typeface="B Yekan" pitchFamily="2" charset="-78"/>
              </a:rPr>
              <a:t>لَیْسُوا </a:t>
            </a:r>
            <a:r>
              <a:rPr lang="ar-SA" sz="2400" dirty="0">
                <a:cs typeface="B Yekan" pitchFamily="2" charset="-78"/>
              </a:rPr>
              <a:t>سَواءً مِنْ أَهْلِ الْکِتابِ أُمَّهٌ قائِمَهٌ یَتْلُونَ آیاتِ اللَّهِ آناءَ اللَّیْلِ وَ هُمْ یَسْجُدُونَ </a:t>
            </a:r>
            <a:r>
              <a:rPr lang="ar-SA" sz="1600" dirty="0" smtClean="0">
                <a:cs typeface="B Yekan" pitchFamily="2" charset="-78"/>
              </a:rPr>
              <a:t>(سوره </a:t>
            </a:r>
            <a:r>
              <a:rPr lang="fa-IR" sz="1600" dirty="0" smtClean="0">
                <a:cs typeface="B Yekan" pitchFamily="2" charset="-78"/>
              </a:rPr>
              <a:t>آ</a:t>
            </a:r>
            <a:r>
              <a:rPr lang="ar-SA" sz="1600" dirty="0" smtClean="0">
                <a:cs typeface="B Yekan" pitchFamily="2" charset="-78"/>
              </a:rPr>
              <a:t>ل عمران</a:t>
            </a:r>
            <a:r>
              <a:rPr lang="fa-IR" sz="1600" dirty="0" smtClean="0">
                <a:cs typeface="B Yekan" pitchFamily="2" charset="-78"/>
              </a:rPr>
              <a:t>،</a:t>
            </a:r>
            <a:r>
              <a:rPr lang="ar-SA" sz="1600" dirty="0" smtClean="0">
                <a:cs typeface="B Yekan" pitchFamily="2" charset="-78"/>
              </a:rPr>
              <a:t> </a:t>
            </a:r>
            <a:r>
              <a:rPr lang="fa-IR" sz="1600" dirty="0" smtClean="0">
                <a:cs typeface="B Yekan" pitchFamily="2" charset="-78"/>
              </a:rPr>
              <a:t>آ</a:t>
            </a:r>
            <a:r>
              <a:rPr lang="ar-SA" sz="1600" dirty="0" smtClean="0">
                <a:cs typeface="B Yekan" pitchFamily="2" charset="-78"/>
              </a:rPr>
              <a:t>یه </a:t>
            </a:r>
            <a:r>
              <a:rPr lang="fa-IR" sz="1600" dirty="0">
                <a:cs typeface="B Yekan" pitchFamily="2" charset="-78"/>
              </a:rPr>
              <a:t>۱۱۳</a:t>
            </a:r>
            <a:r>
              <a:rPr lang="fa-IR" sz="1600" dirty="0" smtClean="0">
                <a:cs typeface="B Yekan" pitchFamily="2" charset="-78"/>
              </a:rPr>
              <a:t>)</a:t>
            </a:r>
          </a:p>
          <a:p>
            <a:pPr algn="just" rtl="1"/>
            <a:r>
              <a:rPr lang="ar-SA" sz="2000" dirty="0" smtClean="0">
                <a:solidFill>
                  <a:schemeClr val="bg1"/>
                </a:solidFill>
                <a:effectLst>
                  <a:outerShdw blurRad="38100" dist="38100" dir="2700000" algn="tl">
                    <a:srgbClr val="000000">
                      <a:alpha val="43137"/>
                    </a:srgbClr>
                  </a:outerShdw>
                </a:effectLst>
                <a:cs typeface="B Yekan" pitchFamily="2" charset="-78"/>
              </a:rPr>
              <a:t>همه </a:t>
            </a:r>
            <a:r>
              <a:rPr lang="ar-SA" sz="2000" dirty="0">
                <a:solidFill>
                  <a:schemeClr val="bg1"/>
                </a:solidFill>
                <a:effectLst>
                  <a:outerShdw blurRad="38100" dist="38100" dir="2700000" algn="tl">
                    <a:srgbClr val="000000">
                      <a:alpha val="43137"/>
                    </a:srgbClr>
                  </a:outerShdw>
                </a:effectLst>
                <a:cs typeface="B Yekan" pitchFamily="2" charset="-78"/>
              </a:rPr>
              <a:t>یکسان نیستند از اهل کتاب، جمعیّتی هستند که (به حق و ایمان) قیام می‏کنند و پیوسته در اوقات شب، آیات خدا را می‏خوانند در حالی که سجده می‏</a:t>
            </a:r>
            <a:r>
              <a:rPr lang="ar-SA" sz="2000" dirty="0" smtClean="0">
                <a:solidFill>
                  <a:schemeClr val="bg1"/>
                </a:solidFill>
                <a:effectLst>
                  <a:outerShdw blurRad="38100" dist="38100" dir="2700000" algn="tl">
                    <a:srgbClr val="000000">
                      <a:alpha val="43137"/>
                    </a:srgbClr>
                  </a:outerShdw>
                </a:effectLst>
                <a:cs typeface="B Yekan" pitchFamily="2" charset="-78"/>
              </a:rPr>
              <a:t>نمایند</a:t>
            </a:r>
            <a:endParaRPr lang="fa-IR" sz="2000" dirty="0" smtClean="0">
              <a:solidFill>
                <a:schemeClr val="bg1"/>
              </a:solidFill>
              <a:effectLst>
                <a:outerShdw blurRad="38100" dist="38100" dir="2700000" algn="tl">
                  <a:srgbClr val="000000">
                    <a:alpha val="43137"/>
                  </a:srgbClr>
                </a:outerShdw>
              </a:effectLst>
              <a:cs typeface="B Yekan" pitchFamily="2" charset="-78"/>
            </a:endParaRPr>
          </a:p>
          <a:p>
            <a:pPr algn="just" rtl="1"/>
            <a:r>
              <a:rPr lang="ar-SA" sz="2400" dirty="0" smtClean="0">
                <a:cs typeface="B Yekan" pitchFamily="2" charset="-78"/>
              </a:rPr>
              <a:t>وَ </a:t>
            </a:r>
            <a:r>
              <a:rPr lang="ar-SA" sz="2400" dirty="0">
                <a:cs typeface="B Yekan" pitchFamily="2" charset="-78"/>
              </a:rPr>
              <a:t>مِنَ اللَّیْلِ فَاسْجُدْ لَهُ وَ سَبِّحْهُ لَیْلاً </a:t>
            </a:r>
            <a:r>
              <a:rPr lang="ar-SA" sz="2400" dirty="0" smtClean="0">
                <a:cs typeface="B Yekan" pitchFamily="2" charset="-78"/>
              </a:rPr>
              <a:t>طَویلاً</a:t>
            </a:r>
            <a:r>
              <a:rPr lang="ar-SA" sz="1600" dirty="0" smtClean="0">
                <a:cs typeface="B Yekan" pitchFamily="2" charset="-78"/>
              </a:rPr>
              <a:t>(سوره انسان</a:t>
            </a:r>
            <a:r>
              <a:rPr lang="fa-IR" sz="1600" dirty="0" smtClean="0">
                <a:cs typeface="B Yekan" pitchFamily="2" charset="-78"/>
              </a:rPr>
              <a:t>،</a:t>
            </a:r>
            <a:r>
              <a:rPr lang="ar-SA" sz="1600" dirty="0" smtClean="0">
                <a:cs typeface="B Yekan" pitchFamily="2" charset="-78"/>
              </a:rPr>
              <a:t> </a:t>
            </a:r>
            <a:r>
              <a:rPr lang="fa-IR" sz="1600" dirty="0" smtClean="0">
                <a:cs typeface="B Yekan" pitchFamily="2" charset="-78"/>
              </a:rPr>
              <a:t>آ</a:t>
            </a:r>
            <a:r>
              <a:rPr lang="ar-SA" sz="1600" dirty="0" smtClean="0">
                <a:cs typeface="B Yekan" pitchFamily="2" charset="-78"/>
              </a:rPr>
              <a:t>یه </a:t>
            </a:r>
            <a:r>
              <a:rPr lang="fa-IR" sz="1600" dirty="0">
                <a:cs typeface="B Yekan" pitchFamily="2" charset="-78"/>
              </a:rPr>
              <a:t>۲۶</a:t>
            </a:r>
            <a:r>
              <a:rPr lang="fa-IR" sz="1600" dirty="0" smtClean="0">
                <a:cs typeface="B Yekan" pitchFamily="2" charset="-78"/>
              </a:rPr>
              <a:t>)</a:t>
            </a:r>
          </a:p>
          <a:p>
            <a:pPr algn="just" rtl="1"/>
            <a:r>
              <a:rPr lang="ar-SA" sz="2000" dirty="0" smtClean="0">
                <a:solidFill>
                  <a:schemeClr val="bg1"/>
                </a:solidFill>
                <a:effectLst>
                  <a:outerShdw blurRad="38100" dist="38100" dir="2700000" algn="tl">
                    <a:srgbClr val="000000">
                      <a:alpha val="43137"/>
                    </a:srgbClr>
                  </a:outerShdw>
                </a:effectLst>
                <a:cs typeface="B Yekan" pitchFamily="2" charset="-78"/>
              </a:rPr>
              <a:t>و </a:t>
            </a:r>
            <a:r>
              <a:rPr lang="ar-SA" sz="2000" dirty="0">
                <a:solidFill>
                  <a:schemeClr val="bg1"/>
                </a:solidFill>
                <a:effectLst>
                  <a:outerShdw blurRad="38100" dist="38100" dir="2700000" algn="tl">
                    <a:srgbClr val="000000">
                      <a:alpha val="43137"/>
                    </a:srgbClr>
                  </a:outerShdw>
                </a:effectLst>
                <a:cs typeface="B Yekan" pitchFamily="2" charset="-78"/>
              </a:rPr>
              <a:t>در شبانگاه برای او سجده کن، و مقداری طولانی از شب، او را تسبیح گوی</a:t>
            </a:r>
            <a:r>
              <a:rPr lang="ar-SA" sz="2000" dirty="0" smtClean="0">
                <a:solidFill>
                  <a:schemeClr val="bg1"/>
                </a:solidFill>
                <a:effectLst>
                  <a:outerShdw blurRad="38100" dist="38100" dir="2700000" algn="tl">
                    <a:srgbClr val="000000">
                      <a:alpha val="43137"/>
                    </a:srgbClr>
                  </a:outerShdw>
                </a:effectLst>
                <a:cs typeface="B Yekan" pitchFamily="2" charset="-78"/>
              </a:rPr>
              <a:t>!</a:t>
            </a:r>
            <a:endParaRPr lang="fa-IR" sz="2000" dirty="0" smtClean="0">
              <a:solidFill>
                <a:schemeClr val="bg1"/>
              </a:solidFill>
              <a:effectLst>
                <a:outerShdw blurRad="38100" dist="38100" dir="2700000" algn="tl">
                  <a:srgbClr val="000000">
                    <a:alpha val="43137"/>
                  </a:srgbClr>
                </a:outerShdw>
              </a:effectLst>
              <a:cs typeface="B Yekan" pitchFamily="2" charset="-78"/>
            </a:endParaRPr>
          </a:p>
          <a:p>
            <a:pPr algn="just" rtl="1"/>
            <a:r>
              <a:rPr lang="ar-SA" sz="2400" dirty="0" smtClean="0">
                <a:effectLst>
                  <a:outerShdw blurRad="38100" dist="38100" dir="2700000" algn="tl">
                    <a:srgbClr val="000000">
                      <a:alpha val="43137"/>
                    </a:srgbClr>
                  </a:outerShdw>
                </a:effectLst>
                <a:cs typeface="B Yekan" pitchFamily="2" charset="-78"/>
              </a:rPr>
              <a:t>أ</a:t>
            </a:r>
            <a:r>
              <a:rPr lang="ar-SA" sz="2400" dirty="0" smtClean="0">
                <a:cs typeface="B Yekan" pitchFamily="2" charset="-78"/>
              </a:rPr>
              <a:t>َمَّنْ </a:t>
            </a:r>
            <a:r>
              <a:rPr lang="ar-SA" sz="2400" dirty="0">
                <a:cs typeface="B Yekan" pitchFamily="2" charset="-78"/>
              </a:rPr>
              <a:t>هُوَ قانِتٌ آناءَ اللَّیْلِ ساجِداً وَ قائِماً یَحْذَرُ الْآخِرَهَ وَ یَرْجُوا رَحْمَهَ رَبِّهِ قُلْ هَلْ یَسْتَوِی الَّذینَ یَعْلَمُونَ وَ الَّذینَ لا یَعْلَمُونَ إِنَّما یَتَذَکَّرُ أُولُوا </a:t>
            </a:r>
            <a:r>
              <a:rPr lang="ar-SA" sz="2400" dirty="0" smtClean="0">
                <a:cs typeface="B Yekan" pitchFamily="2" charset="-78"/>
              </a:rPr>
              <a:t>الْأَلْبابِ</a:t>
            </a:r>
            <a:r>
              <a:rPr lang="ar-SA" sz="1600" dirty="0" smtClean="0">
                <a:cs typeface="B Yekan" pitchFamily="2" charset="-78"/>
              </a:rPr>
              <a:t>(سوره زمر</a:t>
            </a:r>
            <a:r>
              <a:rPr lang="fa-IR" sz="1600" dirty="0" smtClean="0">
                <a:cs typeface="B Yekan" pitchFamily="2" charset="-78"/>
              </a:rPr>
              <a:t>،</a:t>
            </a:r>
            <a:r>
              <a:rPr lang="ar-SA" sz="1600" dirty="0" smtClean="0">
                <a:cs typeface="B Yekan" pitchFamily="2" charset="-78"/>
              </a:rPr>
              <a:t> </a:t>
            </a:r>
            <a:r>
              <a:rPr lang="fa-IR" sz="1600" dirty="0" smtClean="0">
                <a:cs typeface="B Yekan" pitchFamily="2" charset="-78"/>
              </a:rPr>
              <a:t>آی</a:t>
            </a:r>
            <a:r>
              <a:rPr lang="ar-SA" sz="1600" dirty="0" smtClean="0">
                <a:cs typeface="B Yekan" pitchFamily="2" charset="-78"/>
              </a:rPr>
              <a:t>ه </a:t>
            </a:r>
            <a:r>
              <a:rPr lang="fa-IR" sz="1600" dirty="0" smtClean="0">
                <a:cs typeface="B Yekan" pitchFamily="2" charset="-78"/>
              </a:rPr>
              <a:t>۹)</a:t>
            </a:r>
          </a:p>
          <a:p>
            <a:pPr algn="just" rtl="1"/>
            <a:r>
              <a:rPr lang="ar-SA" sz="2000" dirty="0" smtClean="0">
                <a:solidFill>
                  <a:schemeClr val="bg1"/>
                </a:solidFill>
                <a:effectLst>
                  <a:outerShdw blurRad="38100" dist="38100" dir="2700000" algn="tl">
                    <a:srgbClr val="000000">
                      <a:alpha val="43137"/>
                    </a:srgbClr>
                  </a:outerShdw>
                </a:effectLst>
                <a:cs typeface="B Yekan" pitchFamily="2" charset="-78"/>
              </a:rPr>
              <a:t>(</a:t>
            </a:r>
            <a:r>
              <a:rPr lang="ar-SA" sz="2000" dirty="0">
                <a:solidFill>
                  <a:schemeClr val="bg1"/>
                </a:solidFill>
                <a:effectLst>
                  <a:outerShdw blurRad="38100" dist="38100" dir="2700000" algn="tl">
                    <a:srgbClr val="000000">
                      <a:alpha val="43137"/>
                    </a:srgbClr>
                  </a:outerShdw>
                </a:effectLst>
                <a:cs typeface="B Yekan" pitchFamily="2" charset="-78"/>
              </a:rPr>
              <a:t>آیا چنین کسی با ارزش است) یا کسی که در ساعات شب به عبادت مشغول است و در حال سجده و قیام، از عذاب آخرت می‏ترسد و به رحمت پروردگارش امیدوار است؟! بگو: «آیا کسانی که می‏دانند با کسانی که نمی‏دانند یکسانند؟! تنها خردمندان متذکّر می‏شوند</a:t>
            </a:r>
            <a:r>
              <a:rPr lang="ar-SA" sz="2000" dirty="0" smtClean="0">
                <a:solidFill>
                  <a:schemeClr val="bg1"/>
                </a:solidFill>
                <a:effectLst>
                  <a:outerShdw blurRad="38100" dist="38100" dir="2700000" algn="tl">
                    <a:srgbClr val="000000">
                      <a:alpha val="43137"/>
                    </a:srgbClr>
                  </a:outerShdw>
                </a:effectLst>
                <a:cs typeface="B Yekan" pitchFamily="2" charset="-78"/>
              </a:rPr>
              <a:t>!»</a:t>
            </a:r>
            <a:endParaRPr lang="en-US" sz="2000" dirty="0">
              <a:solidFill>
                <a:prstClr val="white">
                  <a:lumMod val="65000"/>
                </a:prstClr>
              </a:solidFill>
              <a:effectLst>
                <a:outerShdw blurRad="38100" dist="38100" dir="2700000" algn="tl">
                  <a:srgbClr val="000000">
                    <a:alpha val="43137"/>
                  </a:srgbClr>
                </a:outerShdw>
              </a:effectLst>
              <a:cs typeface="B Yekan" pitchFamily="2" charset="-78"/>
            </a:endParaRPr>
          </a:p>
        </p:txBody>
      </p:sp>
      <p:graphicFrame>
        <p:nvGraphicFramePr>
          <p:cNvPr id="4" name="Diagram 3"/>
          <p:cNvGraphicFramePr/>
          <p:nvPr>
            <p:extLst>
              <p:ext uri="{D42A27DB-BD31-4B8C-83A1-F6EECF244321}">
                <p14:modId xmlns:p14="http://schemas.microsoft.com/office/powerpoint/2010/main" val="3196168866"/>
              </p:ext>
            </p:extLst>
          </p:nvPr>
        </p:nvGraphicFramePr>
        <p:xfrm>
          <a:off x="2268538" y="228600"/>
          <a:ext cx="4894262" cy="1045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12</a:t>
            </a:r>
            <a:endParaRPr lang="es-ES" b="1" dirty="0">
              <a:solidFill>
                <a:prstClr val="white"/>
              </a:solidFill>
            </a:endParaRPr>
          </a:p>
        </p:txBody>
      </p:sp>
      <p:pic>
        <p:nvPicPr>
          <p:cNvPr id="9"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0318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381000" y="1676400"/>
            <a:ext cx="8610600" cy="4368632"/>
          </a:xfrm>
          <a:prstGeom prst="rect">
            <a:avLst/>
          </a:prstGeom>
          <a:solidFill>
            <a:srgbClr val="37B03C"/>
          </a:solidFill>
        </p:spPr>
        <p:txBody>
          <a:bodyPr wrap="square">
            <a:spAutoFit/>
          </a:bodyPr>
          <a:lstStyle/>
          <a:p>
            <a:pPr algn="just" rtl="1">
              <a:lnSpc>
                <a:spcPct val="115000"/>
              </a:lnSpc>
              <a:spcAft>
                <a:spcPts val="1000"/>
              </a:spcAft>
            </a:pPr>
            <a:r>
              <a:rPr lang="fa-IR" sz="1900" dirty="0">
                <a:solidFill>
                  <a:srgbClr val="002060"/>
                </a:solidFill>
                <a:latin typeface="Arabic Typesetting" panose="03020402040406030203" pitchFamily="66" charset="-78"/>
                <a:cs typeface="Arabic Typesetting" panose="03020402040406030203" pitchFamily="66" charset="-78"/>
              </a:rPr>
              <a:t> إِنَّ رَبَّكَ يَعْلَمُ أَنَّكَ تَقُومُ أَدْنَىٰ مِنْ ثُلُثَيِ اللَّيْلِ وَنِصْفَهُ وَثُلُثَهُ وَطَائِفَةٌ مِنَ الَّذِينَ مَعَكَ ۚ وَاللَّهُ يُقَدِّرُ اللَّيْلَ وَالنَّهَارَ ۚ عَلِمَ أَنْ لَنْ تُحْصُوهُ فَتَابَ عَلَيْكُمْ ۖ فَاقْرَءُوا مَا تَيَسَّرَ مِنَ الْقُرْآنِ ۚ عَلِمَ أَنْ سَيَكُونُ مِنْكُمْ مَرْضَىٰ ۙ وَآخَرُونَ يَضْرِبُونَ فِي الْأَرْضِ يَبْتَغُونَ مِنْ فَضْلِ اللَّهِ ۙ وَآخَرُونَ يُقَاتِلُونَ فِي سَبِيلِ اللَّهِ ۖ فَاقْرَءُوا مَا تَيَسَّرَ مِنْهُ ۚ وَأَقِيمُوا الصَّلَاةَ وَآتُوا الزَّكَاةَ وَأَقْرِضُوا اللَّهَ قَرْضًا حَسَنًا ۚ وَمَا تُقَدِّمُوا لِأَنْفُسِكُمْ مِنْ خَيْرٍ تَجِدُوهُ عِنْدَ اللَّهِ هُوَ خَيْرًا وَأَعْظَمَ أَجْرًا ۚ وَاسْتَغْفِرُوا اللَّهَ ۖ إِنَّ اللَّهَ غَفُورٌ </a:t>
            </a:r>
            <a:r>
              <a:rPr lang="fa-IR" sz="1900" dirty="0" smtClean="0">
                <a:solidFill>
                  <a:srgbClr val="002060"/>
                </a:solidFill>
                <a:latin typeface="Arabic Typesetting" panose="03020402040406030203" pitchFamily="66" charset="-78"/>
                <a:cs typeface="Arabic Typesetting" panose="03020402040406030203" pitchFamily="66" charset="-78"/>
              </a:rPr>
              <a:t>رَحِيمٌ. </a:t>
            </a:r>
            <a:r>
              <a:rPr lang="ar-SA" sz="1700" dirty="0" smtClean="0">
                <a:solidFill>
                  <a:srgbClr val="FFC000"/>
                </a:solidFill>
                <a:effectLst>
                  <a:outerShdw blurRad="38100" dist="38100" dir="2700000" algn="tl">
                    <a:srgbClr val="000000">
                      <a:alpha val="43137"/>
                    </a:srgbClr>
                  </a:outerShdw>
                </a:effectLst>
                <a:cs typeface="B Yekan" pitchFamily="2" charset="-78"/>
              </a:rPr>
              <a:t>(سوره مزمل</a:t>
            </a:r>
            <a:r>
              <a:rPr lang="fa-IR" sz="1700" dirty="0">
                <a:solidFill>
                  <a:srgbClr val="FFC000"/>
                </a:solidFill>
                <a:effectLst>
                  <a:outerShdw blurRad="38100" dist="38100" dir="2700000" algn="tl">
                    <a:srgbClr val="000000">
                      <a:alpha val="43137"/>
                    </a:srgbClr>
                  </a:outerShdw>
                </a:effectLst>
                <a:cs typeface="B Yekan" pitchFamily="2" charset="-78"/>
              </a:rPr>
              <a:t> </a:t>
            </a:r>
            <a:r>
              <a:rPr lang="fa-IR" sz="1700" dirty="0" smtClean="0">
                <a:solidFill>
                  <a:srgbClr val="FFC000"/>
                </a:solidFill>
                <a:effectLst>
                  <a:outerShdw blurRad="38100" dist="38100" dir="2700000" algn="tl">
                    <a:srgbClr val="000000">
                      <a:alpha val="43137"/>
                    </a:srgbClr>
                  </a:outerShdw>
                </a:effectLst>
                <a:cs typeface="B Yekan" pitchFamily="2" charset="-78"/>
              </a:rPr>
              <a:t>آ</a:t>
            </a:r>
            <a:r>
              <a:rPr lang="ar-SA" sz="1700" dirty="0" smtClean="0">
                <a:solidFill>
                  <a:srgbClr val="FFC000"/>
                </a:solidFill>
                <a:effectLst>
                  <a:outerShdw blurRad="38100" dist="38100" dir="2700000" algn="tl">
                    <a:srgbClr val="000000">
                      <a:alpha val="43137"/>
                    </a:srgbClr>
                  </a:outerShdw>
                </a:effectLst>
                <a:cs typeface="B Yekan" pitchFamily="2" charset="-78"/>
              </a:rPr>
              <a:t>یه </a:t>
            </a:r>
            <a:r>
              <a:rPr lang="fa-IR" sz="1700" dirty="0">
                <a:solidFill>
                  <a:srgbClr val="FFC000"/>
                </a:solidFill>
                <a:effectLst>
                  <a:outerShdw blurRad="38100" dist="38100" dir="2700000" algn="tl">
                    <a:srgbClr val="000000">
                      <a:alpha val="43137"/>
                    </a:srgbClr>
                  </a:outerShdw>
                </a:effectLst>
                <a:cs typeface="B Yekan" pitchFamily="2" charset="-78"/>
              </a:rPr>
              <a:t>۲۰</a:t>
            </a:r>
            <a:r>
              <a:rPr lang="fa-IR" sz="1700" dirty="0" smtClean="0">
                <a:solidFill>
                  <a:srgbClr val="FFC000"/>
                </a:solidFill>
                <a:effectLst>
                  <a:outerShdw blurRad="38100" dist="38100" dir="2700000" algn="tl">
                    <a:srgbClr val="000000">
                      <a:alpha val="43137"/>
                    </a:srgbClr>
                  </a:outerShdw>
                </a:effectLst>
                <a:cs typeface="B Yekan" pitchFamily="2" charset="-78"/>
              </a:rPr>
              <a:t>)</a:t>
            </a:r>
          </a:p>
          <a:p>
            <a:pPr algn="just" rtl="1">
              <a:lnSpc>
                <a:spcPct val="150000"/>
              </a:lnSpc>
              <a:spcAft>
                <a:spcPts val="1000"/>
              </a:spcAft>
            </a:pPr>
            <a:r>
              <a:rPr lang="ar-SA" sz="1700" dirty="0" smtClean="0">
                <a:solidFill>
                  <a:srgbClr val="FFFFFF"/>
                </a:solidFill>
                <a:effectLst>
                  <a:outerShdw blurRad="38100" dist="38100" dir="2700000" algn="tl">
                    <a:srgbClr val="000000">
                      <a:alpha val="43137"/>
                    </a:srgbClr>
                  </a:outerShdw>
                </a:effectLst>
                <a:cs typeface="B Yekan" pitchFamily="2" charset="-78"/>
              </a:rPr>
              <a:t>پروردگارت </a:t>
            </a:r>
            <a:r>
              <a:rPr lang="ar-SA" sz="1700" dirty="0">
                <a:solidFill>
                  <a:srgbClr val="FFFFFF"/>
                </a:solidFill>
                <a:effectLst>
                  <a:outerShdw blurRad="38100" dist="38100" dir="2700000" algn="tl">
                    <a:srgbClr val="000000">
                      <a:alpha val="43137"/>
                    </a:srgbClr>
                  </a:outerShdw>
                </a:effectLst>
                <a:cs typeface="B Yekan" pitchFamily="2" charset="-78"/>
              </a:rPr>
              <a:t>می‏داند که تو و گروهی از آنها که با تو هستند نزدیک دو سوم از شب یا نصف یا ثلث </a:t>
            </a:r>
            <a:r>
              <a:rPr lang="ar-SA" sz="1700" dirty="0" smtClean="0">
                <a:solidFill>
                  <a:srgbClr val="FFFFFF"/>
                </a:solidFill>
                <a:effectLst>
                  <a:outerShdw blurRad="38100" dist="38100" dir="2700000" algn="tl">
                    <a:srgbClr val="000000">
                      <a:alpha val="43137"/>
                    </a:srgbClr>
                  </a:outerShdw>
                </a:effectLst>
                <a:cs typeface="B Yekan" pitchFamily="2" charset="-78"/>
              </a:rPr>
              <a:t>آنرا </a:t>
            </a:r>
            <a:r>
              <a:rPr lang="ar-SA" sz="1700" dirty="0">
                <a:solidFill>
                  <a:srgbClr val="FFFFFF"/>
                </a:solidFill>
                <a:effectLst>
                  <a:outerShdw blurRad="38100" dist="38100" dir="2700000" algn="tl">
                    <a:srgbClr val="000000">
                      <a:alpha val="43137"/>
                    </a:srgbClr>
                  </a:outerShdw>
                </a:effectLst>
                <a:cs typeface="B Yekan" pitchFamily="2" charset="-78"/>
              </a:rPr>
              <a:t>به پا می‏خیزند خداوند شب و روز را اندازه‏گیری می‏کند او می‏داند که شما نمی‏توانید مقدار </a:t>
            </a:r>
            <a:r>
              <a:rPr lang="ar-SA" sz="1700" dirty="0" smtClean="0">
                <a:solidFill>
                  <a:srgbClr val="FFFFFF"/>
                </a:solidFill>
                <a:effectLst>
                  <a:outerShdw blurRad="38100" dist="38100" dir="2700000" algn="tl">
                    <a:srgbClr val="000000">
                      <a:alpha val="43137"/>
                    </a:srgbClr>
                  </a:outerShdw>
                </a:effectLst>
                <a:cs typeface="B Yekan" pitchFamily="2" charset="-78"/>
              </a:rPr>
              <a:t>آنرا </a:t>
            </a:r>
            <a:r>
              <a:rPr lang="ar-SA" sz="1700" dirty="0">
                <a:solidFill>
                  <a:srgbClr val="FFFFFF"/>
                </a:solidFill>
                <a:effectLst>
                  <a:outerShdw blurRad="38100" dist="38100" dir="2700000" algn="tl">
                    <a:srgbClr val="000000">
                      <a:alpha val="43137"/>
                    </a:srgbClr>
                  </a:outerShdw>
                </a:effectLst>
                <a:cs typeface="B Yekan" pitchFamily="2" charset="-78"/>
              </a:rPr>
              <a:t>(به دقّت) اندازه‏گیری کنید (برای عبادت کردن)، پس شما را بخشید اکنون آنچه برای شما میسّر است قرآن بخوانید او می‏داند بزودی گروهی از شما بیمار می‏شوند، و گروهی دیگر برای به دست آوردن فضل الهی (و کسب روزی) به سفر می‏روند، و گروهی دیگر در راه خدا جهاد می‏کنند (و از تلاوت قرآن بازمی‏مانند)، پس به اندازه‏ای که برای شما ممکن است از آن تلاوت کنید و نماز را بر پا دارید و زکات بپردازید و به خدا «قرض الحسنه» دهید [در راه او انفاق نمایید] و (بدانید) آنچه را از کارهای نیک برای خود از پیش می‏فرستید نزد خدا به بهترین وجه و بزرگترین پاداش خواهید یافت و از خدا آمرزش بطلبید که خداوند آمرزنده و مهربان است!</a:t>
            </a:r>
            <a:endParaRPr lang="en-US" sz="1700" dirty="0">
              <a:solidFill>
                <a:srgbClr val="FFFFFF"/>
              </a:solidFill>
              <a:effectLst>
                <a:outerShdw blurRad="38100" dist="38100" dir="2700000" algn="tl">
                  <a:srgbClr val="000000">
                    <a:alpha val="43137"/>
                  </a:srgbClr>
                </a:outerShdw>
              </a:effectLst>
              <a:cs typeface="B Yekan" pitchFamily="2" charset="-78"/>
            </a:endParaRPr>
          </a:p>
        </p:txBody>
      </p:sp>
      <p:graphicFrame>
        <p:nvGraphicFramePr>
          <p:cNvPr id="4" name="Diagram 3"/>
          <p:cNvGraphicFramePr/>
          <p:nvPr>
            <p:extLst>
              <p:ext uri="{D42A27DB-BD31-4B8C-83A1-F6EECF244321}">
                <p14:modId xmlns:p14="http://schemas.microsoft.com/office/powerpoint/2010/main" val="3456716850"/>
              </p:ext>
            </p:extLst>
          </p:nvPr>
        </p:nvGraphicFramePr>
        <p:xfrm>
          <a:off x="2268538" y="228600"/>
          <a:ext cx="4970462" cy="968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13</a:t>
            </a:r>
            <a:endParaRPr lang="es-ES" b="1" dirty="0">
              <a:solidFill>
                <a:prstClr val="white"/>
              </a:solidFill>
            </a:endParaRPr>
          </a:p>
        </p:txBody>
      </p:sp>
      <p:pic>
        <p:nvPicPr>
          <p:cNvPr id="9"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0318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graphicFrame>
        <p:nvGraphicFramePr>
          <p:cNvPr id="5" name="Diagram 4"/>
          <p:cNvGraphicFramePr/>
          <p:nvPr>
            <p:extLst>
              <p:ext uri="{D42A27DB-BD31-4B8C-83A1-F6EECF244321}">
                <p14:modId xmlns:p14="http://schemas.microsoft.com/office/powerpoint/2010/main" val="675771625"/>
              </p:ext>
            </p:extLst>
          </p:nvPr>
        </p:nvGraphicFramePr>
        <p:xfrm>
          <a:off x="-305449" y="1381385"/>
          <a:ext cx="9373249" cy="4486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1133991968"/>
              </p:ext>
            </p:extLst>
          </p:nvPr>
        </p:nvGraphicFramePr>
        <p:xfrm>
          <a:off x="2743200" y="228600"/>
          <a:ext cx="4343400" cy="99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14</a:t>
            </a:r>
            <a:endParaRPr lang="es-ES" b="1" dirty="0">
              <a:solidFill>
                <a:prstClr val="white"/>
              </a:solidFill>
            </a:endParaRPr>
          </a:p>
        </p:txBody>
      </p:sp>
      <p:pic>
        <p:nvPicPr>
          <p:cNvPr id="9" name="44 Imagen">
            <a:hlinkClick r:id="" action="ppaction://hlinkshowjump?jump=nextslide"/>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5 Imagen">
            <a:hlinkClick r:id="" action="ppaction://hlinkshowjump?jump=previousslide"/>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0318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graphicFrame>
        <p:nvGraphicFramePr>
          <p:cNvPr id="8" name="Diagram 7"/>
          <p:cNvGraphicFramePr/>
          <p:nvPr>
            <p:extLst>
              <p:ext uri="{D42A27DB-BD31-4B8C-83A1-F6EECF244321}">
                <p14:modId xmlns:p14="http://schemas.microsoft.com/office/powerpoint/2010/main" val="4252998324"/>
              </p:ext>
            </p:extLst>
          </p:nvPr>
        </p:nvGraphicFramePr>
        <p:xfrm>
          <a:off x="4724400" y="1447800"/>
          <a:ext cx="3456000" cy="2052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1651888952"/>
              </p:ext>
            </p:extLst>
          </p:nvPr>
        </p:nvGraphicFramePr>
        <p:xfrm>
          <a:off x="4724400" y="3657600"/>
          <a:ext cx="3456000" cy="205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p:cNvGraphicFramePr/>
          <p:nvPr>
            <p:extLst>
              <p:ext uri="{D42A27DB-BD31-4B8C-83A1-F6EECF244321}">
                <p14:modId xmlns:p14="http://schemas.microsoft.com/office/powerpoint/2010/main" val="1338071526"/>
              </p:ext>
            </p:extLst>
          </p:nvPr>
        </p:nvGraphicFramePr>
        <p:xfrm>
          <a:off x="0" y="1600200"/>
          <a:ext cx="3456000" cy="2052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extLst>
              <p:ext uri="{D42A27DB-BD31-4B8C-83A1-F6EECF244321}">
                <p14:modId xmlns:p14="http://schemas.microsoft.com/office/powerpoint/2010/main" val="3851116073"/>
              </p:ext>
            </p:extLst>
          </p:nvPr>
        </p:nvGraphicFramePr>
        <p:xfrm>
          <a:off x="0" y="3810000"/>
          <a:ext cx="3455016" cy="2052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7" name="Diagram 6"/>
          <p:cNvGraphicFramePr/>
          <p:nvPr>
            <p:extLst>
              <p:ext uri="{D42A27DB-BD31-4B8C-83A1-F6EECF244321}">
                <p14:modId xmlns:p14="http://schemas.microsoft.com/office/powerpoint/2010/main" val="3975671433"/>
              </p:ext>
            </p:extLst>
          </p:nvPr>
        </p:nvGraphicFramePr>
        <p:xfrm>
          <a:off x="2667000" y="113004"/>
          <a:ext cx="3962400" cy="9144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6"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15</a:t>
            </a:r>
            <a:endParaRPr lang="es-ES" b="1" dirty="0">
              <a:solidFill>
                <a:prstClr val="white"/>
              </a:solidFill>
            </a:endParaRPr>
          </a:p>
        </p:txBody>
      </p:sp>
      <p:pic>
        <p:nvPicPr>
          <p:cNvPr id="12" name="44 Imagen">
            <a:hlinkClick r:id="" action="ppaction://hlinkshowjump?jump=nextslide"/>
          </p:cNvPr>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45 Imagen">
            <a:hlinkClick r:id="" action="ppaction://hlinkshowjump?jump=previousslide"/>
          </p:cNvPr>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0318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4836581" y="2602559"/>
            <a:ext cx="3542439" cy="1666354"/>
          </a:xfrm>
          <a:prstGeom prst="rect">
            <a:avLst/>
          </a:prstGeom>
        </p:spPr>
        <p:txBody>
          <a:bodyPr wrap="square">
            <a:spAutoFit/>
          </a:bodyPr>
          <a:lstStyle/>
          <a:p>
            <a:pPr algn="r" rtl="1">
              <a:lnSpc>
                <a:spcPct val="115000"/>
              </a:lnSpc>
              <a:spcAft>
                <a:spcPts val="1000"/>
              </a:spcAft>
            </a:pPr>
            <a:r>
              <a:rPr lang="ar-SA" dirty="0">
                <a:cs typeface="B Yekan" pitchFamily="2" charset="-78"/>
              </a:rPr>
              <a:t/>
            </a:r>
            <a:br>
              <a:rPr lang="ar-SA" dirty="0">
                <a:cs typeface="B Yekan" pitchFamily="2" charset="-78"/>
              </a:rPr>
            </a:br>
            <a:r>
              <a:rPr lang="ar-SA" dirty="0">
                <a:cs typeface="B Yekan" pitchFamily="2" charset="-78"/>
              </a:rPr>
              <a:t/>
            </a:r>
            <a:br>
              <a:rPr lang="ar-SA" dirty="0">
                <a:cs typeface="B Yekan" pitchFamily="2" charset="-78"/>
              </a:rPr>
            </a:br>
            <a:r>
              <a:rPr lang="ar-SA" dirty="0">
                <a:cs typeface="B Yekan" pitchFamily="2" charset="-78"/>
              </a:rPr>
              <a:t/>
            </a:r>
            <a:br>
              <a:rPr lang="ar-SA" dirty="0">
                <a:cs typeface="B Yekan" pitchFamily="2" charset="-78"/>
              </a:rPr>
            </a:br>
            <a:r>
              <a:rPr lang="ar-SA" dirty="0">
                <a:cs typeface="B Yekan" pitchFamily="2" charset="-78"/>
              </a:rPr>
              <a:t/>
            </a:r>
            <a:br>
              <a:rPr lang="ar-SA" dirty="0">
                <a:cs typeface="B Yekan" pitchFamily="2" charset="-78"/>
              </a:rPr>
            </a:br>
            <a:endParaRPr lang="en-US" dirty="0">
              <a:cs typeface="B Yekan" pitchFamily="2" charset="-78"/>
            </a:endParaRPr>
          </a:p>
        </p:txBody>
      </p:sp>
      <p:graphicFrame>
        <p:nvGraphicFramePr>
          <p:cNvPr id="4" name="Diagram 3"/>
          <p:cNvGraphicFramePr/>
          <p:nvPr>
            <p:extLst>
              <p:ext uri="{D42A27DB-BD31-4B8C-83A1-F6EECF244321}">
                <p14:modId xmlns:p14="http://schemas.microsoft.com/office/powerpoint/2010/main" val="806128461"/>
              </p:ext>
            </p:extLst>
          </p:nvPr>
        </p:nvGraphicFramePr>
        <p:xfrm>
          <a:off x="914400" y="1538940"/>
          <a:ext cx="7540820" cy="448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5113490"/>
              </p:ext>
            </p:extLst>
          </p:nvPr>
        </p:nvGraphicFramePr>
        <p:xfrm>
          <a:off x="913628" y="277650"/>
          <a:ext cx="6330935" cy="9042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16</a:t>
            </a:r>
            <a:endParaRPr lang="es-ES" b="1" dirty="0">
              <a:solidFill>
                <a:prstClr val="white"/>
              </a:solidFill>
            </a:endParaRPr>
          </a:p>
        </p:txBody>
      </p:sp>
      <p:pic>
        <p:nvPicPr>
          <p:cNvPr id="13" name="44 Imagen">
            <a:hlinkClick r:id="" action="ppaction://hlinkshowjump?jump=nextslide"/>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45 Imagen">
            <a:hlinkClick r:id="" action="ppaction://hlinkshowjump?jump=previousslide"/>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0318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250825" y="1676400"/>
            <a:ext cx="8740775" cy="4247317"/>
          </a:xfrm>
          <a:prstGeom prst="rect">
            <a:avLst/>
          </a:prstGeom>
          <a:solidFill>
            <a:srgbClr val="35A237"/>
          </a:solidFill>
        </p:spPr>
        <p:txBody>
          <a:bodyPr wrap="square">
            <a:spAutoFit/>
          </a:bodyPr>
          <a:lstStyle/>
          <a:p>
            <a:pPr algn="just" rtl="1">
              <a:lnSpc>
                <a:spcPct val="150000"/>
              </a:lnSpc>
            </a:pPr>
            <a:r>
              <a:rPr lang="ar-SA" b="1" dirty="0" smtClean="0">
                <a:solidFill>
                  <a:srgbClr val="002060"/>
                </a:solidFill>
                <a:cs typeface="B Badr" panose="00000400000000000000" pitchFamily="2" charset="-78"/>
              </a:rPr>
              <a:t>وقت </a:t>
            </a:r>
            <a:r>
              <a:rPr lang="ar-SA" b="1" dirty="0">
                <a:solidFill>
                  <a:srgbClr val="002060"/>
                </a:solidFill>
                <a:cs typeface="B Badr" panose="00000400000000000000" pitchFamily="2" charset="-78"/>
              </a:rPr>
              <a:t>نماز شب از نیمه شب تا قبل از طلوع فجر صادق است هنگام سحر از سایر مواقع بهتر است و تمامی ثلث </a:t>
            </a:r>
            <a:r>
              <a:rPr lang="fa-IR" b="1" dirty="0" smtClean="0">
                <a:solidFill>
                  <a:srgbClr val="002060"/>
                </a:solidFill>
                <a:cs typeface="B Badr" panose="00000400000000000000" pitchFamily="2" charset="-78"/>
              </a:rPr>
              <a:t>آ</a:t>
            </a:r>
            <a:r>
              <a:rPr lang="ar-SA" b="1" dirty="0" smtClean="0">
                <a:solidFill>
                  <a:srgbClr val="002060"/>
                </a:solidFill>
                <a:cs typeface="B Badr" panose="00000400000000000000" pitchFamily="2" charset="-78"/>
              </a:rPr>
              <a:t>خر </a:t>
            </a:r>
            <a:r>
              <a:rPr lang="ar-SA" b="1" dirty="0">
                <a:solidFill>
                  <a:srgbClr val="002060"/>
                </a:solidFill>
                <a:cs typeface="B Badr" panose="00000400000000000000" pitchFamily="2" charset="-78"/>
              </a:rPr>
              <a:t>شب سحر محسوب شده و هر چه به اذان صبح نزدیکتر باشد فضیلت بیشتری </a:t>
            </a:r>
            <a:r>
              <a:rPr lang="ar-SA" b="1" dirty="0" smtClean="0">
                <a:solidFill>
                  <a:srgbClr val="002060"/>
                </a:solidFill>
                <a:cs typeface="B Badr" panose="00000400000000000000" pitchFamily="2" charset="-78"/>
              </a:rPr>
              <a:t>دارد.</a:t>
            </a:r>
            <a:endParaRPr lang="fa-IR" b="1" dirty="0" smtClean="0">
              <a:solidFill>
                <a:srgbClr val="002060"/>
              </a:solidFill>
              <a:cs typeface="B Badr" panose="00000400000000000000" pitchFamily="2" charset="-78"/>
            </a:endParaRPr>
          </a:p>
          <a:p>
            <a:pPr algn="just" rtl="1">
              <a:lnSpc>
                <a:spcPct val="150000"/>
              </a:lnSpc>
            </a:pPr>
            <a:r>
              <a:rPr lang="ar-SA" b="1" dirty="0" smtClean="0">
                <a:solidFill>
                  <a:srgbClr val="002060"/>
                </a:solidFill>
                <a:cs typeface="B Badr" panose="00000400000000000000" pitchFamily="2" charset="-78"/>
              </a:rPr>
              <a:t>کسی </a:t>
            </a:r>
            <a:r>
              <a:rPr lang="ar-SA" b="1" dirty="0">
                <a:solidFill>
                  <a:srgbClr val="002060"/>
                </a:solidFill>
                <a:cs typeface="B Badr" panose="00000400000000000000" pitchFamily="2" charset="-78"/>
              </a:rPr>
              <a:t>که میترسد خواب بماند و یا به هر دلیلی نمی تواند بیدار شود می تواند نماز شب را </a:t>
            </a:r>
            <a:r>
              <a:rPr lang="fa-IR" b="1" dirty="0" smtClean="0">
                <a:solidFill>
                  <a:srgbClr val="002060"/>
                </a:solidFill>
                <a:cs typeface="B Badr" panose="00000400000000000000" pitchFamily="2" charset="-78"/>
              </a:rPr>
              <a:t>پ</a:t>
            </a:r>
            <a:r>
              <a:rPr lang="ar-SA" b="1" dirty="0" smtClean="0">
                <a:solidFill>
                  <a:srgbClr val="002060"/>
                </a:solidFill>
                <a:cs typeface="B Badr" panose="00000400000000000000" pitchFamily="2" charset="-78"/>
              </a:rPr>
              <a:t>یش </a:t>
            </a:r>
            <a:r>
              <a:rPr lang="ar-SA" b="1" dirty="0">
                <a:solidFill>
                  <a:srgbClr val="002060"/>
                </a:solidFill>
                <a:cs typeface="B Badr" panose="00000400000000000000" pitchFamily="2" charset="-78"/>
              </a:rPr>
              <a:t>از نیمه شب و در </a:t>
            </a:r>
            <a:r>
              <a:rPr lang="fa-IR" b="1" dirty="0" smtClean="0">
                <a:solidFill>
                  <a:srgbClr val="002060"/>
                </a:solidFill>
                <a:cs typeface="B Badr" panose="00000400000000000000" pitchFamily="2" charset="-78"/>
              </a:rPr>
              <a:t>آ</a:t>
            </a:r>
            <a:r>
              <a:rPr lang="ar-SA" b="1" dirty="0" smtClean="0">
                <a:solidFill>
                  <a:srgbClr val="002060"/>
                </a:solidFill>
                <a:cs typeface="B Badr" panose="00000400000000000000" pitchFamily="2" charset="-78"/>
              </a:rPr>
              <a:t>خر </a:t>
            </a:r>
            <a:r>
              <a:rPr lang="ar-SA" b="1" dirty="0">
                <a:solidFill>
                  <a:srgbClr val="002060"/>
                </a:solidFill>
                <a:cs typeface="B Badr" panose="00000400000000000000" pitchFamily="2" charset="-78"/>
              </a:rPr>
              <a:t>شب </a:t>
            </a:r>
            <a:r>
              <a:rPr lang="ar-SA" b="1" dirty="0" smtClean="0">
                <a:solidFill>
                  <a:srgbClr val="002060"/>
                </a:solidFill>
                <a:cs typeface="B Badr" panose="00000400000000000000" pitchFamily="2" charset="-78"/>
              </a:rPr>
              <a:t>بخواند</a:t>
            </a:r>
            <a:r>
              <a:rPr lang="fa-IR" b="1" dirty="0" smtClean="0">
                <a:solidFill>
                  <a:srgbClr val="002060"/>
                </a:solidFill>
                <a:cs typeface="B Badr" panose="00000400000000000000" pitchFamily="2" charset="-78"/>
              </a:rPr>
              <a:t>.</a:t>
            </a:r>
          </a:p>
          <a:p>
            <a:pPr algn="just" rtl="1">
              <a:lnSpc>
                <a:spcPct val="150000"/>
              </a:lnSpc>
            </a:pPr>
            <a:r>
              <a:rPr lang="ar-SA" b="1" dirty="0" smtClean="0">
                <a:solidFill>
                  <a:srgbClr val="002060"/>
                </a:solidFill>
                <a:cs typeface="B Badr" panose="00000400000000000000" pitchFamily="2" charset="-78"/>
              </a:rPr>
              <a:t>اگر </a:t>
            </a:r>
            <a:r>
              <a:rPr lang="fa-IR" b="1" dirty="0" smtClean="0">
                <a:solidFill>
                  <a:srgbClr val="002060"/>
                </a:solidFill>
                <a:cs typeface="B Badr" panose="00000400000000000000" pitchFamily="2" charset="-78"/>
              </a:rPr>
              <a:t>فردی </a:t>
            </a:r>
            <a:r>
              <a:rPr lang="ar-SA" b="1" dirty="0" smtClean="0">
                <a:solidFill>
                  <a:srgbClr val="002060"/>
                </a:solidFill>
                <a:cs typeface="B Badr" panose="00000400000000000000" pitchFamily="2" charset="-78"/>
              </a:rPr>
              <a:t>نماز </a:t>
            </a:r>
            <a:r>
              <a:rPr lang="ar-SA" b="1" dirty="0">
                <a:solidFill>
                  <a:srgbClr val="002060"/>
                </a:solidFill>
                <a:cs typeface="B Badr" panose="00000400000000000000" pitchFamily="2" charset="-78"/>
              </a:rPr>
              <a:t>شب را بین </a:t>
            </a:r>
            <a:r>
              <a:rPr lang="ar-SA" b="1" dirty="0" smtClean="0">
                <a:solidFill>
                  <a:srgbClr val="002060"/>
                </a:solidFill>
                <a:cs typeface="B Badr" panose="00000400000000000000" pitchFamily="2" charset="-78"/>
              </a:rPr>
              <a:t>الطلوعین(یعنی </a:t>
            </a:r>
            <a:r>
              <a:rPr lang="ar-SA" b="1" dirty="0">
                <a:solidFill>
                  <a:srgbClr val="002060"/>
                </a:solidFill>
                <a:cs typeface="B Badr" panose="00000400000000000000" pitchFamily="2" charset="-78"/>
              </a:rPr>
              <a:t>بعد از اذان صبح و قبل از طلوع </a:t>
            </a:r>
            <a:r>
              <a:rPr lang="fa-IR" b="1" dirty="0" smtClean="0">
                <a:solidFill>
                  <a:srgbClr val="002060"/>
                </a:solidFill>
                <a:cs typeface="B Badr" panose="00000400000000000000" pitchFamily="2" charset="-78"/>
              </a:rPr>
              <a:t>آ</a:t>
            </a:r>
            <a:r>
              <a:rPr lang="ar-SA" b="1" dirty="0" smtClean="0">
                <a:solidFill>
                  <a:srgbClr val="002060"/>
                </a:solidFill>
                <a:cs typeface="B Badr" panose="00000400000000000000" pitchFamily="2" charset="-78"/>
              </a:rPr>
              <a:t>فتاب</a:t>
            </a:r>
            <a:r>
              <a:rPr lang="ar-SA" b="1" dirty="0">
                <a:solidFill>
                  <a:srgbClr val="002060"/>
                </a:solidFill>
                <a:cs typeface="B Badr" panose="00000400000000000000" pitchFamily="2" charset="-78"/>
              </a:rPr>
              <a:t>) بخواند بهتر است که نیت اداء یا قضا نکند بلکه نیت </a:t>
            </a:r>
            <a:r>
              <a:rPr lang="ar-SA" b="1" dirty="0" smtClean="0">
                <a:solidFill>
                  <a:srgbClr val="002060"/>
                </a:solidFill>
                <a:cs typeface="B Badr" panose="00000400000000000000" pitchFamily="2" charset="-78"/>
              </a:rPr>
              <a:t>قرب</a:t>
            </a:r>
            <a:r>
              <a:rPr lang="fa-IR" b="1" dirty="0" smtClean="0">
                <a:solidFill>
                  <a:srgbClr val="002060"/>
                </a:solidFill>
                <a:cs typeface="B Badr" panose="00000400000000000000" pitchFamily="2" charset="-78"/>
              </a:rPr>
              <a:t>ة</a:t>
            </a:r>
            <a:r>
              <a:rPr lang="ar-SA" b="1" dirty="0" smtClean="0">
                <a:solidFill>
                  <a:srgbClr val="002060"/>
                </a:solidFill>
                <a:cs typeface="B Badr" panose="00000400000000000000" pitchFamily="2" charset="-78"/>
              </a:rPr>
              <a:t> </a:t>
            </a:r>
            <a:r>
              <a:rPr lang="ar-SA" b="1" dirty="0">
                <a:solidFill>
                  <a:srgbClr val="002060"/>
                </a:solidFill>
                <a:cs typeface="B Badr" panose="00000400000000000000" pitchFamily="2" charset="-78"/>
              </a:rPr>
              <a:t>الی الله داشته </a:t>
            </a:r>
            <a:r>
              <a:rPr lang="ar-SA" b="1" dirty="0" smtClean="0">
                <a:solidFill>
                  <a:srgbClr val="002060"/>
                </a:solidFill>
                <a:cs typeface="B Badr" panose="00000400000000000000" pitchFamily="2" charset="-78"/>
              </a:rPr>
              <a:t>باشد</a:t>
            </a:r>
            <a:r>
              <a:rPr lang="fa-IR" b="1" dirty="0" smtClean="0">
                <a:solidFill>
                  <a:srgbClr val="002060"/>
                </a:solidFill>
                <a:cs typeface="B Badr" panose="00000400000000000000" pitchFamily="2" charset="-78"/>
              </a:rPr>
              <a:t>.</a:t>
            </a:r>
          </a:p>
          <a:p>
            <a:pPr algn="just" rtl="1">
              <a:lnSpc>
                <a:spcPct val="150000"/>
              </a:lnSpc>
            </a:pPr>
            <a:r>
              <a:rPr lang="ar-SA" b="1" dirty="0" smtClean="0">
                <a:solidFill>
                  <a:srgbClr val="002060"/>
                </a:solidFill>
                <a:cs typeface="B Badr" panose="00000400000000000000" pitchFamily="2" charset="-78"/>
              </a:rPr>
              <a:t>اگر </a:t>
            </a:r>
            <a:r>
              <a:rPr lang="ar-SA" b="1" dirty="0">
                <a:solidFill>
                  <a:srgbClr val="002060"/>
                </a:solidFill>
                <a:cs typeface="B Badr" panose="00000400000000000000" pitchFamily="2" charset="-78"/>
              </a:rPr>
              <a:t>نماز شب قضا شود می توان </a:t>
            </a:r>
            <a:r>
              <a:rPr lang="fa-IR" b="1" dirty="0" smtClean="0">
                <a:solidFill>
                  <a:srgbClr val="002060"/>
                </a:solidFill>
                <a:cs typeface="B Badr" panose="00000400000000000000" pitchFamily="2" charset="-78"/>
              </a:rPr>
              <a:t>آ</a:t>
            </a:r>
            <a:r>
              <a:rPr lang="ar-SA" b="1" dirty="0" smtClean="0">
                <a:solidFill>
                  <a:srgbClr val="002060"/>
                </a:solidFill>
                <a:cs typeface="B Badr" panose="00000400000000000000" pitchFamily="2" charset="-78"/>
              </a:rPr>
              <a:t>نرا </a:t>
            </a:r>
            <a:r>
              <a:rPr lang="ar-SA" b="1" dirty="0">
                <a:solidFill>
                  <a:srgbClr val="002060"/>
                </a:solidFill>
                <a:cs typeface="B Badr" panose="00000400000000000000" pitchFamily="2" charset="-78"/>
              </a:rPr>
              <a:t>در روز بجا </a:t>
            </a:r>
            <a:r>
              <a:rPr lang="fa-IR" b="1" dirty="0" smtClean="0">
                <a:solidFill>
                  <a:srgbClr val="002060"/>
                </a:solidFill>
                <a:cs typeface="B Badr" panose="00000400000000000000" pitchFamily="2" charset="-78"/>
              </a:rPr>
              <a:t>آ</a:t>
            </a:r>
            <a:r>
              <a:rPr lang="ar-SA" b="1" dirty="0" smtClean="0">
                <a:solidFill>
                  <a:srgbClr val="002060"/>
                </a:solidFill>
                <a:cs typeface="B Badr" panose="00000400000000000000" pitchFamily="2" charset="-78"/>
              </a:rPr>
              <a:t>ورد</a:t>
            </a:r>
            <a:r>
              <a:rPr lang="fa-IR" b="1" dirty="0" smtClean="0">
                <a:solidFill>
                  <a:srgbClr val="002060"/>
                </a:solidFill>
                <a:cs typeface="B Badr" panose="00000400000000000000" pitchFamily="2" charset="-78"/>
              </a:rPr>
              <a:t> و </a:t>
            </a:r>
            <a:r>
              <a:rPr lang="ar-SA" b="1" dirty="0" smtClean="0">
                <a:solidFill>
                  <a:srgbClr val="002060"/>
                </a:solidFill>
                <a:cs typeface="B Badr" panose="00000400000000000000" pitchFamily="2" charset="-78"/>
              </a:rPr>
              <a:t>لازم </a:t>
            </a:r>
            <a:r>
              <a:rPr lang="ar-SA" b="1" dirty="0">
                <a:solidFill>
                  <a:srgbClr val="002060"/>
                </a:solidFill>
                <a:cs typeface="B Badr" panose="00000400000000000000" pitchFamily="2" charset="-78"/>
              </a:rPr>
              <a:t>نیست حتما یازده رکعت را یکجا </a:t>
            </a:r>
            <a:r>
              <a:rPr lang="ar-SA" b="1" dirty="0" smtClean="0">
                <a:solidFill>
                  <a:srgbClr val="002060"/>
                </a:solidFill>
                <a:cs typeface="B Badr" panose="00000400000000000000" pitchFamily="2" charset="-78"/>
              </a:rPr>
              <a:t>بجا </a:t>
            </a:r>
            <a:r>
              <a:rPr lang="fa-IR" b="1" dirty="0" smtClean="0">
                <a:solidFill>
                  <a:srgbClr val="002060"/>
                </a:solidFill>
                <a:cs typeface="B Badr" panose="00000400000000000000" pitchFamily="2" charset="-78"/>
              </a:rPr>
              <a:t>آ</a:t>
            </a:r>
            <a:r>
              <a:rPr lang="ar-SA" b="1" dirty="0" smtClean="0">
                <a:solidFill>
                  <a:srgbClr val="002060"/>
                </a:solidFill>
                <a:cs typeface="B Badr" panose="00000400000000000000" pitchFamily="2" charset="-78"/>
              </a:rPr>
              <a:t>ورد </a:t>
            </a:r>
            <a:r>
              <a:rPr lang="ar-SA" b="1" dirty="0">
                <a:solidFill>
                  <a:srgbClr val="002060"/>
                </a:solidFill>
                <a:cs typeface="B Badr" panose="00000400000000000000" pitchFamily="2" charset="-78"/>
              </a:rPr>
              <a:t>بلکه می تواند </a:t>
            </a:r>
            <a:r>
              <a:rPr lang="fa-IR" b="1" dirty="0" smtClean="0">
                <a:solidFill>
                  <a:srgbClr val="002060"/>
                </a:solidFill>
                <a:cs typeface="B Badr" panose="00000400000000000000" pitchFamily="2" charset="-78"/>
              </a:rPr>
              <a:t>آ</a:t>
            </a:r>
            <a:r>
              <a:rPr lang="ar-SA" b="1" dirty="0" smtClean="0">
                <a:solidFill>
                  <a:srgbClr val="002060"/>
                </a:solidFill>
                <a:cs typeface="B Badr" panose="00000400000000000000" pitchFamily="2" charset="-78"/>
              </a:rPr>
              <a:t>نرا </a:t>
            </a:r>
            <a:r>
              <a:rPr lang="ar-SA" b="1" dirty="0">
                <a:solidFill>
                  <a:srgbClr val="002060"/>
                </a:solidFill>
                <a:cs typeface="B Badr" panose="00000400000000000000" pitchFamily="2" charset="-78"/>
              </a:rPr>
              <a:t>در دو یا سه نوبت </a:t>
            </a:r>
            <a:r>
              <a:rPr lang="ar-SA" b="1" dirty="0" smtClean="0">
                <a:solidFill>
                  <a:srgbClr val="002060"/>
                </a:solidFill>
                <a:cs typeface="B Badr" panose="00000400000000000000" pitchFamily="2" charset="-78"/>
              </a:rPr>
              <a:t>بخواند</a:t>
            </a:r>
            <a:r>
              <a:rPr lang="fa-IR" b="1" dirty="0" smtClean="0">
                <a:solidFill>
                  <a:srgbClr val="002060"/>
                </a:solidFill>
                <a:cs typeface="B Badr" panose="00000400000000000000" pitchFamily="2" charset="-78"/>
              </a:rPr>
              <a:t>.</a:t>
            </a:r>
          </a:p>
          <a:p>
            <a:pPr algn="just" rtl="1">
              <a:lnSpc>
                <a:spcPct val="150000"/>
              </a:lnSpc>
            </a:pPr>
            <a:r>
              <a:rPr lang="ar-SA" b="1" dirty="0" smtClean="0">
                <a:solidFill>
                  <a:srgbClr val="002060"/>
                </a:solidFill>
                <a:cs typeface="B Badr" panose="00000400000000000000" pitchFamily="2" charset="-78"/>
              </a:rPr>
              <a:t>نکته </a:t>
            </a:r>
            <a:r>
              <a:rPr lang="ar-SA" b="1" dirty="0">
                <a:solidFill>
                  <a:srgbClr val="002060"/>
                </a:solidFill>
                <a:cs typeface="B Badr" panose="00000400000000000000" pitchFamily="2" charset="-78"/>
              </a:rPr>
              <a:t>: برای نماز شب می</a:t>
            </a:r>
            <a:r>
              <a:rPr lang="ar-SA" sz="100" b="1" dirty="0">
                <a:solidFill>
                  <a:srgbClr val="002060"/>
                </a:solidFill>
                <a:cs typeface="B Badr" panose="00000400000000000000" pitchFamily="2" charset="-78"/>
              </a:rPr>
              <a:t> </a:t>
            </a:r>
            <a:r>
              <a:rPr lang="ar-SA" b="1" dirty="0">
                <a:solidFill>
                  <a:srgbClr val="002060"/>
                </a:solidFill>
                <a:cs typeface="B Badr" panose="00000400000000000000" pitchFamily="2" charset="-78"/>
              </a:rPr>
              <a:t>توان به نماز شفع و وتر </a:t>
            </a:r>
            <a:r>
              <a:rPr lang="ar-SA" b="1" dirty="0" smtClean="0">
                <a:solidFill>
                  <a:srgbClr val="002060"/>
                </a:solidFill>
                <a:cs typeface="B Badr" panose="00000400000000000000" pitchFamily="2" charset="-78"/>
              </a:rPr>
              <a:t>اکتف</a:t>
            </a:r>
            <a:r>
              <a:rPr lang="fa-IR" b="1" dirty="0" smtClean="0">
                <a:solidFill>
                  <a:srgbClr val="002060"/>
                </a:solidFill>
                <a:cs typeface="B Badr" panose="00000400000000000000" pitchFamily="2" charset="-78"/>
              </a:rPr>
              <a:t>ا</a:t>
            </a:r>
            <a:r>
              <a:rPr lang="ar-SA" b="1" dirty="0" smtClean="0">
                <a:solidFill>
                  <a:srgbClr val="002060"/>
                </a:solidFill>
                <a:cs typeface="B Badr" panose="00000400000000000000" pitchFamily="2" charset="-78"/>
              </a:rPr>
              <a:t> </a:t>
            </a:r>
            <a:r>
              <a:rPr lang="ar-SA" b="1" dirty="0">
                <a:solidFill>
                  <a:srgbClr val="002060"/>
                </a:solidFill>
                <a:cs typeface="B Badr" panose="00000400000000000000" pitchFamily="2" charset="-78"/>
              </a:rPr>
              <a:t>کرد بلکه به هر دلیل امکان بجا </a:t>
            </a:r>
            <a:r>
              <a:rPr lang="fa-IR" b="1" dirty="0" smtClean="0">
                <a:solidFill>
                  <a:srgbClr val="002060"/>
                </a:solidFill>
                <a:cs typeface="B Badr" panose="00000400000000000000" pitchFamily="2" charset="-78"/>
              </a:rPr>
              <a:t>آ</a:t>
            </a:r>
            <a:r>
              <a:rPr lang="ar-SA" b="1" dirty="0" smtClean="0">
                <a:solidFill>
                  <a:srgbClr val="002060"/>
                </a:solidFill>
                <a:cs typeface="B Badr" panose="00000400000000000000" pitchFamily="2" charset="-78"/>
              </a:rPr>
              <a:t>وردن </a:t>
            </a:r>
            <a:r>
              <a:rPr lang="ar-SA" b="1" dirty="0">
                <a:solidFill>
                  <a:srgbClr val="002060"/>
                </a:solidFill>
                <a:cs typeface="B Badr" panose="00000400000000000000" pitchFamily="2" charset="-78"/>
              </a:rPr>
              <a:t>تمام نماز شب وجود نداشته باشد می توان به رکعاتی از </a:t>
            </a:r>
            <a:r>
              <a:rPr lang="fa-IR" b="1" dirty="0" smtClean="0">
                <a:solidFill>
                  <a:srgbClr val="002060"/>
                </a:solidFill>
                <a:cs typeface="B Badr" panose="00000400000000000000" pitchFamily="2" charset="-78"/>
              </a:rPr>
              <a:t>آ</a:t>
            </a:r>
            <a:r>
              <a:rPr lang="ar-SA" b="1" dirty="0" smtClean="0">
                <a:solidFill>
                  <a:srgbClr val="002060"/>
                </a:solidFill>
                <a:cs typeface="B Badr" panose="00000400000000000000" pitchFamily="2" charset="-78"/>
              </a:rPr>
              <a:t>ن </a:t>
            </a:r>
            <a:r>
              <a:rPr lang="ar-SA" b="1" dirty="0">
                <a:solidFill>
                  <a:srgbClr val="002060"/>
                </a:solidFill>
                <a:cs typeface="B Badr" panose="00000400000000000000" pitchFamily="2" charset="-78"/>
              </a:rPr>
              <a:t>اکتفا کرد و حتی می</a:t>
            </a:r>
            <a:r>
              <a:rPr lang="ar-SA" sz="100" b="1" dirty="0">
                <a:solidFill>
                  <a:srgbClr val="002060"/>
                </a:solidFill>
                <a:cs typeface="B Badr" panose="00000400000000000000" pitchFamily="2" charset="-78"/>
              </a:rPr>
              <a:t> </a:t>
            </a:r>
            <a:r>
              <a:rPr lang="ar-SA" b="1" dirty="0">
                <a:solidFill>
                  <a:srgbClr val="002060"/>
                </a:solidFill>
                <a:cs typeface="B Badr" panose="00000400000000000000" pitchFamily="2" charset="-78"/>
              </a:rPr>
              <a:t>توان تنها نماز وتر را بجا </a:t>
            </a:r>
            <a:r>
              <a:rPr lang="fa-IR" b="1" dirty="0" smtClean="0">
                <a:solidFill>
                  <a:srgbClr val="002060"/>
                </a:solidFill>
                <a:cs typeface="B Badr" panose="00000400000000000000" pitchFamily="2" charset="-78"/>
              </a:rPr>
              <a:t>آ</a:t>
            </a:r>
            <a:r>
              <a:rPr lang="ar-SA" b="1" dirty="0" smtClean="0">
                <a:solidFill>
                  <a:srgbClr val="002060"/>
                </a:solidFill>
                <a:cs typeface="B Badr" panose="00000400000000000000" pitchFamily="2" charset="-78"/>
              </a:rPr>
              <a:t>ورد</a:t>
            </a:r>
            <a:r>
              <a:rPr lang="fa-IR" b="1" dirty="0" smtClean="0">
                <a:solidFill>
                  <a:srgbClr val="002060"/>
                </a:solidFill>
                <a:cs typeface="B Badr" panose="00000400000000000000" pitchFamily="2" charset="-78"/>
              </a:rPr>
              <a:t>.</a:t>
            </a:r>
            <a:endParaRPr lang="en-US" b="1" dirty="0">
              <a:solidFill>
                <a:srgbClr val="002060"/>
              </a:solidFill>
              <a:cs typeface="B Badr" panose="00000400000000000000" pitchFamily="2" charset="-78"/>
            </a:endParaRPr>
          </a:p>
        </p:txBody>
      </p:sp>
      <p:graphicFrame>
        <p:nvGraphicFramePr>
          <p:cNvPr id="4" name="Diagram 3"/>
          <p:cNvGraphicFramePr/>
          <p:nvPr>
            <p:extLst>
              <p:ext uri="{D42A27DB-BD31-4B8C-83A1-F6EECF244321}">
                <p14:modId xmlns:p14="http://schemas.microsoft.com/office/powerpoint/2010/main" val="2244400433"/>
              </p:ext>
            </p:extLst>
          </p:nvPr>
        </p:nvGraphicFramePr>
        <p:xfrm>
          <a:off x="2743200" y="609600"/>
          <a:ext cx="3733800" cy="839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17</a:t>
            </a:r>
            <a:endParaRPr lang="es-ES" b="1" dirty="0">
              <a:solidFill>
                <a:prstClr val="white"/>
              </a:solidFill>
            </a:endParaRPr>
          </a:p>
        </p:txBody>
      </p:sp>
      <p:pic>
        <p:nvPicPr>
          <p:cNvPr id="9"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0318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4" name="Rectangle 3"/>
          <p:cNvSpPr/>
          <p:nvPr/>
        </p:nvSpPr>
        <p:spPr>
          <a:xfrm>
            <a:off x="7054445" y="1546562"/>
            <a:ext cx="540533" cy="400110"/>
          </a:xfrm>
          <a:prstGeom prst="rect">
            <a:avLst/>
          </a:prstGeom>
        </p:spPr>
        <p:txBody>
          <a:bodyPr wrap="none">
            <a:spAutoFit/>
          </a:bodyPr>
          <a:lstStyle/>
          <a:p>
            <a:pPr algn="ctr"/>
            <a:r>
              <a:rPr lang="ar-SA" sz="2000" dirty="0">
                <a:solidFill>
                  <a:srgbClr val="FFFFFF"/>
                </a:solidFill>
                <a:effectLst>
                  <a:outerShdw blurRad="38100" dist="38100" dir="2700000" algn="tl">
                    <a:srgbClr val="000000">
                      <a:alpha val="43137"/>
                    </a:srgbClr>
                  </a:outerShdw>
                </a:effectLst>
                <a:cs typeface="B Yekan" pitchFamily="2" charset="-78"/>
              </a:rPr>
              <a:t>گناه</a:t>
            </a:r>
            <a:endParaRPr lang="en-US" dirty="0">
              <a:solidFill>
                <a:srgbClr val="FFFFFF"/>
              </a:solidFill>
              <a:effectLst>
                <a:outerShdw blurRad="38100" dist="38100" dir="2700000" algn="tl">
                  <a:srgbClr val="000000">
                    <a:alpha val="43137"/>
                  </a:srgbClr>
                </a:outerShdw>
              </a:effectLst>
              <a:cs typeface="B Yekan" pitchFamily="2" charset="-78"/>
            </a:endParaRPr>
          </a:p>
        </p:txBody>
      </p:sp>
      <p:sp>
        <p:nvSpPr>
          <p:cNvPr id="5" name="Rectangle 4"/>
          <p:cNvSpPr/>
          <p:nvPr/>
        </p:nvSpPr>
        <p:spPr>
          <a:xfrm>
            <a:off x="3999591" y="1459468"/>
            <a:ext cx="840018" cy="369332"/>
          </a:xfrm>
          <a:prstGeom prst="rect">
            <a:avLst/>
          </a:prstGeom>
        </p:spPr>
        <p:txBody>
          <a:bodyPr wrap="square">
            <a:spAutoFit/>
          </a:bodyPr>
          <a:lstStyle/>
          <a:p>
            <a:pPr algn="ctr"/>
            <a:r>
              <a:rPr lang="ar-SA" dirty="0">
                <a:solidFill>
                  <a:srgbClr val="FFFFFF"/>
                </a:solidFill>
                <a:effectLst>
                  <a:outerShdw blurRad="38100" dist="38100" dir="2700000" algn="tl">
                    <a:srgbClr val="000000">
                      <a:alpha val="43137"/>
                    </a:srgbClr>
                  </a:outerShdw>
                </a:effectLst>
                <a:cs typeface="B Yekan" pitchFamily="2" charset="-78"/>
              </a:rPr>
              <a:t>دروغ</a:t>
            </a:r>
            <a:endParaRPr lang="en-US" dirty="0">
              <a:solidFill>
                <a:srgbClr val="FFFFFF"/>
              </a:solidFill>
              <a:effectLst>
                <a:outerShdw blurRad="38100" dist="38100" dir="2700000" algn="tl">
                  <a:srgbClr val="000000">
                    <a:alpha val="43137"/>
                  </a:srgbClr>
                </a:outerShdw>
              </a:effectLst>
              <a:cs typeface="B Yekan" pitchFamily="2" charset="-78"/>
            </a:endParaRPr>
          </a:p>
        </p:txBody>
      </p:sp>
      <p:sp>
        <p:nvSpPr>
          <p:cNvPr id="6" name="Rectangle 5"/>
          <p:cNvSpPr/>
          <p:nvPr/>
        </p:nvSpPr>
        <p:spPr>
          <a:xfrm>
            <a:off x="623936" y="1426428"/>
            <a:ext cx="1957587" cy="369332"/>
          </a:xfrm>
          <a:prstGeom prst="rect">
            <a:avLst/>
          </a:prstGeom>
        </p:spPr>
        <p:txBody>
          <a:bodyPr wrap="none">
            <a:spAutoFit/>
          </a:bodyPr>
          <a:lstStyle/>
          <a:p>
            <a:r>
              <a:rPr lang="ar-SA" dirty="0">
                <a:solidFill>
                  <a:srgbClr val="FFFFFF"/>
                </a:solidFill>
                <a:effectLst>
                  <a:outerShdw blurRad="38100" dist="38100" dir="2700000" algn="tl">
                    <a:srgbClr val="000000">
                      <a:alpha val="43137"/>
                    </a:srgbClr>
                  </a:outerShdw>
                </a:effectLst>
                <a:cs typeface="B Yekan" pitchFamily="2" charset="-78"/>
              </a:rPr>
              <a:t>زیاد خوابیدن در شب</a:t>
            </a:r>
            <a:endParaRPr lang="en-US" dirty="0">
              <a:solidFill>
                <a:srgbClr val="FFFFFF"/>
              </a:solidFill>
              <a:effectLst>
                <a:outerShdw blurRad="38100" dist="38100" dir="2700000" algn="tl">
                  <a:srgbClr val="000000">
                    <a:alpha val="43137"/>
                  </a:srgbClr>
                </a:outerShdw>
              </a:effectLst>
              <a:cs typeface="B Yekan" pitchFamily="2" charset="-78"/>
            </a:endParaRPr>
          </a:p>
        </p:txBody>
      </p:sp>
      <p:sp>
        <p:nvSpPr>
          <p:cNvPr id="7" name="Rectangle 6"/>
          <p:cNvSpPr/>
          <p:nvPr/>
        </p:nvSpPr>
        <p:spPr>
          <a:xfrm>
            <a:off x="3478891" y="3249305"/>
            <a:ext cx="1960793" cy="369332"/>
          </a:xfrm>
          <a:prstGeom prst="rect">
            <a:avLst/>
          </a:prstGeom>
        </p:spPr>
        <p:txBody>
          <a:bodyPr wrap="none">
            <a:spAutoFit/>
          </a:bodyPr>
          <a:lstStyle/>
          <a:p>
            <a:r>
              <a:rPr lang="ar-SA" dirty="0">
                <a:solidFill>
                  <a:srgbClr val="FFFFFF"/>
                </a:solidFill>
                <a:effectLst>
                  <a:outerShdw blurRad="38100" dist="38100" dir="2700000" algn="tl">
                    <a:srgbClr val="000000">
                      <a:alpha val="43137"/>
                    </a:srgbClr>
                  </a:outerShdw>
                </a:effectLst>
                <a:ea typeface="Times New Roman"/>
                <a:cs typeface="Times New Roman"/>
              </a:rPr>
              <a:t> </a:t>
            </a:r>
            <a:r>
              <a:rPr lang="ar-SA" dirty="0">
                <a:solidFill>
                  <a:srgbClr val="FFFFFF"/>
                </a:solidFill>
                <a:effectLst>
                  <a:outerShdw blurRad="38100" dist="38100" dir="2700000" algn="tl">
                    <a:srgbClr val="000000">
                      <a:alpha val="43137"/>
                    </a:srgbClr>
                  </a:outerShdw>
                </a:effectLst>
                <a:cs typeface="B Yekan" pitchFamily="2" charset="-78"/>
              </a:rPr>
              <a:t>بهانه ی غلبه ی خواب</a:t>
            </a:r>
            <a:endParaRPr lang="en-US" dirty="0">
              <a:solidFill>
                <a:srgbClr val="FFFFFF"/>
              </a:solidFill>
              <a:effectLst>
                <a:outerShdw blurRad="38100" dist="38100" dir="2700000" algn="tl">
                  <a:srgbClr val="000000">
                    <a:alpha val="43137"/>
                  </a:srgbClr>
                </a:outerShdw>
              </a:effectLst>
              <a:cs typeface="B Yekan" pitchFamily="2" charset="-78"/>
            </a:endParaRPr>
          </a:p>
        </p:txBody>
      </p:sp>
      <p:graphicFrame>
        <p:nvGraphicFramePr>
          <p:cNvPr id="3" name="Diagram 2"/>
          <p:cNvGraphicFramePr/>
          <p:nvPr>
            <p:extLst>
              <p:ext uri="{D42A27DB-BD31-4B8C-83A1-F6EECF244321}">
                <p14:modId xmlns:p14="http://schemas.microsoft.com/office/powerpoint/2010/main" val="979780047"/>
              </p:ext>
            </p:extLst>
          </p:nvPr>
        </p:nvGraphicFramePr>
        <p:xfrm>
          <a:off x="3505200" y="304800"/>
          <a:ext cx="3124200" cy="91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791200" y="1898583"/>
            <a:ext cx="3067025" cy="3046988"/>
          </a:xfrm>
          <a:prstGeom prst="rect">
            <a:avLst/>
          </a:prstGeom>
          <a:solidFill>
            <a:srgbClr val="36A638"/>
          </a:solidFill>
        </p:spPr>
        <p:txBody>
          <a:bodyPr wrap="square">
            <a:spAutoFit/>
          </a:bodyPr>
          <a:lstStyle/>
          <a:p>
            <a:pPr algn="just" rtl="1"/>
            <a:r>
              <a:rPr lang="ar-SA" sz="1200" dirty="0">
                <a:cs typeface="B Yekan" pitchFamily="2" charset="-78"/>
              </a:rPr>
              <a:t>کسی که در طول روز دنبال گناه برود، روحش را با گناه آلوده کند با اعضای بدنش دست به گناه بزند، یا با چشمش یا با زبانش و غیره، گناه اثرش را بر انسان می گذارد و روح انسان را می میراند</a:t>
            </a:r>
            <a:r>
              <a:rPr lang="ar-SA" sz="1200" dirty="0" smtClean="0">
                <a:cs typeface="B Yekan" pitchFamily="2" charset="-78"/>
              </a:rPr>
              <a:t>.</a:t>
            </a:r>
            <a:endParaRPr lang="en-US" sz="1200" dirty="0" smtClean="0">
              <a:cs typeface="B Yekan" pitchFamily="2" charset="-78"/>
            </a:endParaRPr>
          </a:p>
          <a:p>
            <a:pPr algn="just" rtl="1"/>
            <a:r>
              <a:rPr lang="ar-SA" sz="1200" dirty="0" smtClean="0">
                <a:cs typeface="B Yekan" pitchFamily="2" charset="-78"/>
              </a:rPr>
              <a:t>امام </a:t>
            </a:r>
            <a:r>
              <a:rPr lang="ar-SA" sz="1200" dirty="0">
                <a:cs typeface="B Yekan" pitchFamily="2" charset="-78"/>
              </a:rPr>
              <a:t>صادق علیه السلام می فرماید</a:t>
            </a:r>
            <a:r>
              <a:rPr lang="ar-SA" sz="1200" dirty="0" smtClean="0">
                <a:cs typeface="B Yekan" pitchFamily="2" charset="-78"/>
              </a:rPr>
              <a:t>:</a:t>
            </a:r>
            <a:endParaRPr lang="fa-IR" sz="1200" dirty="0" smtClean="0">
              <a:cs typeface="B Yekan" pitchFamily="2" charset="-78"/>
            </a:endParaRPr>
          </a:p>
          <a:p>
            <a:pPr algn="just" rtl="1"/>
            <a:r>
              <a:rPr lang="ar-SA" sz="1200" dirty="0" smtClean="0">
                <a:cs typeface="B Yekan" pitchFamily="2" charset="-78"/>
              </a:rPr>
              <a:t>شخصی </a:t>
            </a:r>
            <a:r>
              <a:rPr lang="ar-SA" sz="1200" dirty="0">
                <a:cs typeface="B Yekan" pitchFamily="2" charset="-78"/>
              </a:rPr>
              <a:t>که به عصیان روی می آورد، از خواندن نماز شب محروم می شود و البته اثر کار بد در انسان، از اثر کارد تیز بر روی گوشت سریعتر است. </a:t>
            </a:r>
            <a:r>
              <a:rPr lang="ar-SA" sz="1200" dirty="0">
                <a:solidFill>
                  <a:srgbClr val="FFC000"/>
                </a:solidFill>
                <a:cs typeface="B Yekan" pitchFamily="2" charset="-78"/>
              </a:rPr>
              <a:t>(1</a:t>
            </a:r>
            <a:r>
              <a:rPr lang="ar-SA" sz="1200" dirty="0" smtClean="0">
                <a:solidFill>
                  <a:srgbClr val="FFC000"/>
                </a:solidFill>
                <a:cs typeface="B Yekan" pitchFamily="2" charset="-78"/>
              </a:rPr>
              <a:t>)</a:t>
            </a:r>
            <a:endParaRPr lang="fa-IR" sz="1200" dirty="0" smtClean="0">
              <a:solidFill>
                <a:srgbClr val="FFC000"/>
              </a:solidFill>
              <a:cs typeface="B Yekan" pitchFamily="2" charset="-78"/>
            </a:endParaRPr>
          </a:p>
          <a:p>
            <a:pPr algn="just" rtl="1"/>
            <a:r>
              <a:rPr lang="ar-SA" sz="1200" dirty="0" smtClean="0">
                <a:cs typeface="B Yekan" pitchFamily="2" charset="-78"/>
              </a:rPr>
              <a:t>در </a:t>
            </a:r>
            <a:r>
              <a:rPr lang="ar-SA" sz="1200" dirty="0">
                <a:cs typeface="B Yekan" pitchFamily="2" charset="-78"/>
              </a:rPr>
              <a:t>حدیث دیگر آمده: « مردی به خدمت امیرالمؤمنین علیه السلام آمد و گفت: ای امیر </a:t>
            </a:r>
            <a:r>
              <a:rPr lang="ar-SA" sz="1200" dirty="0" smtClean="0">
                <a:cs typeface="B Yekan" pitchFamily="2" charset="-78"/>
              </a:rPr>
              <a:t>مؤ</a:t>
            </a:r>
            <a:r>
              <a:rPr lang="fa-IR" sz="1200" dirty="0" smtClean="0">
                <a:cs typeface="B Yekan" pitchFamily="2" charset="-78"/>
              </a:rPr>
              <a:t>م</a:t>
            </a:r>
            <a:r>
              <a:rPr lang="ar-SA" sz="1200" dirty="0" smtClean="0">
                <a:cs typeface="B Yekan" pitchFamily="2" charset="-78"/>
              </a:rPr>
              <a:t>نان</a:t>
            </a:r>
            <a:r>
              <a:rPr lang="ar-SA" sz="1200" dirty="0">
                <a:cs typeface="B Yekan" pitchFamily="2" charset="-78"/>
              </a:rPr>
              <a:t>! </a:t>
            </a:r>
            <a:endParaRPr lang="fa-IR" sz="1200" dirty="0" smtClean="0">
              <a:cs typeface="B Yekan" pitchFamily="2" charset="-78"/>
            </a:endParaRPr>
          </a:p>
          <a:p>
            <a:pPr algn="just" rtl="1"/>
            <a:r>
              <a:rPr lang="ar-SA" sz="1200" dirty="0" smtClean="0">
                <a:cs typeface="B Yekan" pitchFamily="2" charset="-78"/>
              </a:rPr>
              <a:t>من </a:t>
            </a:r>
            <a:r>
              <a:rPr lang="ar-SA" sz="1200" dirty="0">
                <a:cs typeface="B Yekan" pitchFamily="2" charset="-78"/>
              </a:rPr>
              <a:t>از نماز شب محروم شدم، علی علیه السلام فرمود: تو مردی هستس که گناهانت تو را به بند کشیده است. </a:t>
            </a:r>
            <a:r>
              <a:rPr lang="ar-SA" sz="1200" dirty="0">
                <a:solidFill>
                  <a:srgbClr val="FFC000"/>
                </a:solidFill>
                <a:cs typeface="B Yekan" pitchFamily="2" charset="-78"/>
              </a:rPr>
              <a:t>(2</a:t>
            </a:r>
            <a:r>
              <a:rPr lang="ar-SA" sz="1200" dirty="0" smtClean="0">
                <a:solidFill>
                  <a:srgbClr val="FFC000"/>
                </a:solidFill>
                <a:cs typeface="B Yekan" pitchFamily="2" charset="-78"/>
              </a:rPr>
              <a:t>)</a:t>
            </a:r>
            <a:endParaRPr lang="fa-IR" sz="1200" dirty="0" smtClean="0">
              <a:solidFill>
                <a:srgbClr val="FFC000"/>
              </a:solidFill>
              <a:cs typeface="B Yekan" pitchFamily="2" charset="-78"/>
            </a:endParaRPr>
          </a:p>
          <a:p>
            <a:pPr algn="just" rtl="1"/>
            <a:r>
              <a:rPr lang="ar-SA" sz="1200" dirty="0" smtClean="0">
                <a:cs typeface="B Yekan" pitchFamily="2" charset="-78"/>
              </a:rPr>
              <a:t>وقتی </a:t>
            </a:r>
            <a:r>
              <a:rPr lang="ar-SA" sz="1200" dirty="0">
                <a:cs typeface="B Yekan" pitchFamily="2" charset="-78"/>
              </a:rPr>
              <a:t>انسان گرفتار گناه شد، حتماً از نماز شب محروم می شود</a:t>
            </a:r>
            <a:r>
              <a:rPr lang="ar-SA" sz="1200" dirty="0" smtClean="0">
                <a:cs typeface="B Yekan" pitchFamily="2" charset="-78"/>
              </a:rPr>
              <a:t>.</a:t>
            </a:r>
            <a:endParaRPr lang="fa-IR" sz="1200" dirty="0" smtClean="0">
              <a:cs typeface="B Yekan" pitchFamily="2" charset="-78"/>
            </a:endParaRPr>
          </a:p>
        </p:txBody>
      </p:sp>
      <p:sp>
        <p:nvSpPr>
          <p:cNvPr id="12" name="Rectangle 11"/>
          <p:cNvSpPr/>
          <p:nvPr/>
        </p:nvSpPr>
        <p:spPr>
          <a:xfrm>
            <a:off x="3200400" y="1910753"/>
            <a:ext cx="2438400" cy="1292662"/>
          </a:xfrm>
          <a:prstGeom prst="rect">
            <a:avLst/>
          </a:prstGeom>
          <a:solidFill>
            <a:srgbClr val="36A638"/>
          </a:solidFill>
        </p:spPr>
        <p:txBody>
          <a:bodyPr wrap="square">
            <a:spAutoFit/>
          </a:bodyPr>
          <a:lstStyle/>
          <a:p>
            <a:pPr algn="just" rtl="1"/>
            <a:r>
              <a:rPr lang="ar-SA" sz="1200" dirty="0">
                <a:cs typeface="B Yekan" pitchFamily="2" charset="-78"/>
              </a:rPr>
              <a:t>دومین چیزی که مانع نماز شب می شود، دروغ گفتن است. امام صادق علیه السلام می فرماید: چه بسا مردی به وسیله گفتن دروغی از انجام فیض و اقامه نماز شب محروم ماند. </a:t>
            </a:r>
            <a:r>
              <a:rPr lang="ar-SA" sz="1200" dirty="0">
                <a:solidFill>
                  <a:srgbClr val="FFC000"/>
                </a:solidFill>
                <a:cs typeface="B Yekan" pitchFamily="2" charset="-78"/>
              </a:rPr>
              <a:t>(3</a:t>
            </a:r>
            <a:r>
              <a:rPr lang="ar-SA" sz="1200" dirty="0" smtClean="0">
                <a:solidFill>
                  <a:srgbClr val="FFC000"/>
                </a:solidFill>
                <a:cs typeface="B Yekan" pitchFamily="2" charset="-78"/>
              </a:rPr>
              <a:t>)</a:t>
            </a:r>
            <a:endParaRPr lang="fa-IR" sz="1200" dirty="0" smtClean="0">
              <a:solidFill>
                <a:srgbClr val="FFC000"/>
              </a:solidFill>
              <a:cs typeface="B Yekan" pitchFamily="2" charset="-78"/>
            </a:endParaRPr>
          </a:p>
          <a:p>
            <a:pPr algn="just" rtl="1"/>
            <a:endParaRPr lang="en-US" dirty="0"/>
          </a:p>
        </p:txBody>
      </p:sp>
      <p:sp>
        <p:nvSpPr>
          <p:cNvPr id="13" name="Rectangle 12"/>
          <p:cNvSpPr/>
          <p:nvPr/>
        </p:nvSpPr>
        <p:spPr>
          <a:xfrm>
            <a:off x="307976" y="1910753"/>
            <a:ext cx="2755130" cy="4062651"/>
          </a:xfrm>
          <a:prstGeom prst="rect">
            <a:avLst/>
          </a:prstGeom>
          <a:solidFill>
            <a:srgbClr val="36A638"/>
          </a:solidFill>
        </p:spPr>
        <p:txBody>
          <a:bodyPr wrap="square">
            <a:spAutoFit/>
          </a:bodyPr>
          <a:lstStyle/>
          <a:p>
            <a:pPr algn="just" rtl="1"/>
            <a:r>
              <a:rPr lang="ar-SA" sz="1200" dirty="0">
                <a:cs typeface="B Yekan" pitchFamily="2" charset="-78"/>
              </a:rPr>
              <a:t>خوابیدن یکی از نعمتهای الهی است که به انسان داده شده است؛ خصوصاً شب برای استراحت و خوابیدن قرار داده شده، همان طور که ارزش خواب در روز بیشتر است، عبادت و شب زنده داری در شب از روز با ارزشتر است، شب را انسان تقسیم کند مقداری از آن برای عبادت و مقداری از آن برای استراحت قرار بدهد، اگر همه ی شب را بخوابد زیان کرده، و به روح خود ضربه زده است</a:t>
            </a:r>
            <a:r>
              <a:rPr lang="ar-SA" sz="1200" dirty="0" smtClean="0">
                <a:cs typeface="B Yekan" pitchFamily="2" charset="-78"/>
              </a:rPr>
              <a:t>.</a:t>
            </a:r>
            <a:endParaRPr lang="fa-IR" sz="1200" dirty="0" smtClean="0">
              <a:cs typeface="B Yekan" pitchFamily="2" charset="-78"/>
            </a:endParaRPr>
          </a:p>
          <a:p>
            <a:pPr algn="just" rtl="1"/>
            <a:r>
              <a:rPr lang="ar-SA" sz="1200" dirty="0" smtClean="0">
                <a:cs typeface="B Yekan" pitchFamily="2" charset="-78"/>
              </a:rPr>
              <a:t>رسول </a:t>
            </a:r>
            <a:r>
              <a:rPr lang="ar-SA" sz="1200" dirty="0">
                <a:cs typeface="B Yekan" pitchFamily="2" charset="-78"/>
              </a:rPr>
              <a:t>خدا صلی الله علیه و آله آفات زیاد خوابیدن را چنین بیان می کند</a:t>
            </a:r>
            <a:r>
              <a:rPr lang="ar-SA" sz="1200" dirty="0" smtClean="0">
                <a:cs typeface="B Yekan" pitchFamily="2" charset="-78"/>
              </a:rPr>
              <a:t>:</a:t>
            </a:r>
            <a:endParaRPr lang="fa-IR" sz="1200" dirty="0" smtClean="0">
              <a:cs typeface="B Yekan" pitchFamily="2" charset="-78"/>
            </a:endParaRPr>
          </a:p>
          <a:p>
            <a:pPr algn="just" rtl="1"/>
            <a:r>
              <a:rPr lang="ar-SA" sz="1200" dirty="0" smtClean="0">
                <a:cs typeface="B Yekan" pitchFamily="2" charset="-78"/>
              </a:rPr>
              <a:t>مادر </a:t>
            </a:r>
            <a:r>
              <a:rPr lang="ar-SA" sz="1200" dirty="0">
                <a:cs typeface="B Yekan" pitchFamily="2" charset="-78"/>
              </a:rPr>
              <a:t>سلیمان بن داود علیه السلام به سلیمان می گفت: فرزندم! از زیاد خوابیدن در شب بپرهیز، همانا زیاد خوابیدن در شب، باعث تهیدستی و فقر در روز قیامت می شود</a:t>
            </a:r>
            <a:r>
              <a:rPr lang="ar-SA" sz="1200" dirty="0" smtClean="0">
                <a:cs typeface="B Yekan" pitchFamily="2" charset="-78"/>
              </a:rPr>
              <a:t>.</a:t>
            </a:r>
            <a:endParaRPr lang="fa-IR" sz="1200" dirty="0" smtClean="0">
              <a:cs typeface="B Yekan" pitchFamily="2" charset="-78"/>
            </a:endParaRPr>
          </a:p>
          <a:p>
            <a:pPr algn="just" rtl="1"/>
            <a:r>
              <a:rPr lang="ar-SA" sz="1200" dirty="0" smtClean="0">
                <a:cs typeface="B Yekan" pitchFamily="2" charset="-78"/>
              </a:rPr>
              <a:t>انسان </a:t>
            </a:r>
            <a:r>
              <a:rPr lang="ar-SA" sz="1200" dirty="0">
                <a:cs typeface="B Yekan" pitchFamily="2" charset="-78"/>
              </a:rPr>
              <a:t>بایدشب را زود بخوابد، تا برای نماز شب بلند شود اگر بنا باشد مقدار زیادی همان طور بیدار بماند، بعد بخوابد، از توفیق نماز شب خواندن محروم می شود. هیچ چیز را فدای نماز شب نکنید</a:t>
            </a:r>
            <a:r>
              <a:rPr lang="ar-SA" dirty="0" smtClean="0">
                <a:ea typeface="Times New Roman"/>
                <a:cs typeface="Times New Roman"/>
              </a:rPr>
              <a:t>.</a:t>
            </a:r>
            <a:endParaRPr lang="en-US" dirty="0"/>
          </a:p>
        </p:txBody>
      </p:sp>
      <p:sp>
        <p:nvSpPr>
          <p:cNvPr id="14" name="Rectangle 13"/>
          <p:cNvSpPr/>
          <p:nvPr/>
        </p:nvSpPr>
        <p:spPr>
          <a:xfrm>
            <a:off x="3200400" y="3667542"/>
            <a:ext cx="2439988" cy="2169825"/>
          </a:xfrm>
          <a:prstGeom prst="rect">
            <a:avLst/>
          </a:prstGeom>
          <a:solidFill>
            <a:srgbClr val="36A638"/>
          </a:solidFill>
        </p:spPr>
        <p:txBody>
          <a:bodyPr wrap="square">
            <a:spAutoFit/>
          </a:bodyPr>
          <a:lstStyle/>
          <a:p>
            <a:pPr algn="just" rtl="1"/>
            <a:r>
              <a:rPr lang="ar-SA" sz="1350" dirty="0">
                <a:cs typeface="B Yekan" pitchFamily="2" charset="-78"/>
              </a:rPr>
              <a:t>کسی که به بهانه ی غلبه ی خواب نماز شب را ترک می کند؛ این عذر او مردود است</a:t>
            </a:r>
            <a:r>
              <a:rPr lang="ar-SA" sz="1350" dirty="0" smtClean="0">
                <a:cs typeface="B Yekan" pitchFamily="2" charset="-78"/>
              </a:rPr>
              <a:t>.</a:t>
            </a:r>
            <a:endParaRPr lang="fa-IR" sz="1350" dirty="0" smtClean="0">
              <a:cs typeface="B Yekan" pitchFamily="2" charset="-78"/>
            </a:endParaRPr>
          </a:p>
          <a:p>
            <a:pPr algn="just" rtl="1"/>
            <a:r>
              <a:rPr lang="ar-SA" sz="1350" dirty="0" smtClean="0">
                <a:cs typeface="B Yekan" pitchFamily="2" charset="-78"/>
              </a:rPr>
              <a:t>چرا </a:t>
            </a:r>
            <a:r>
              <a:rPr lang="ar-SA" sz="1350" dirty="0">
                <a:cs typeface="B Yekan" pitchFamily="2" charset="-78"/>
              </a:rPr>
              <a:t>هنگام نماز شب، خواب غلبه می کند؟ ولی اگر تا صبح پای فیلم بنشیند، با همدیگر صحبتهای دنیائی کنند، تا صبح مطالعه کند، از ترس دزد نخوابد و یا از اول شب به شب نشینی و بیهودگی و یا مشغول غیبت شود، خواب به سراغش نمی آید</a:t>
            </a:r>
            <a:r>
              <a:rPr lang="ar-SA" sz="1350" dirty="0" smtClean="0">
                <a:cs typeface="B Yekan" pitchFamily="2" charset="-78"/>
              </a:rPr>
              <a:t>.</a:t>
            </a:r>
            <a:endParaRPr lang="fa-IR" sz="1350" dirty="0" smtClean="0">
              <a:cs typeface="B Yekan" pitchFamily="2" charset="-78"/>
            </a:endParaRPr>
          </a:p>
        </p:txBody>
      </p:sp>
      <p:sp>
        <p:nvSpPr>
          <p:cNvPr id="15" name="Rectangle 14"/>
          <p:cNvSpPr/>
          <p:nvPr/>
        </p:nvSpPr>
        <p:spPr>
          <a:xfrm>
            <a:off x="5791200" y="5029200"/>
            <a:ext cx="3052646" cy="400110"/>
          </a:xfrm>
          <a:prstGeom prst="rect">
            <a:avLst/>
          </a:prstGeom>
          <a:solidFill>
            <a:srgbClr val="36A638"/>
          </a:solidFill>
        </p:spPr>
        <p:txBody>
          <a:bodyPr wrap="square">
            <a:spAutoFit/>
          </a:bodyPr>
          <a:lstStyle/>
          <a:p>
            <a:pPr algn="r" rtl="1"/>
            <a:r>
              <a:rPr lang="fa-IR" sz="1000" b="1" dirty="0" smtClean="0">
                <a:solidFill>
                  <a:srgbClr val="FFC000"/>
                </a:solidFill>
                <a:cs typeface="B Yekan" pitchFamily="2" charset="-78"/>
              </a:rPr>
              <a:t>[1</a:t>
            </a:r>
            <a:r>
              <a:rPr lang="fa-IR" sz="1000" dirty="0" smtClean="0">
                <a:solidFill>
                  <a:srgbClr val="FFC000"/>
                </a:solidFill>
                <a:cs typeface="B Yekan" pitchFamily="2" charset="-78"/>
              </a:rPr>
              <a:t>] </a:t>
            </a:r>
            <a:r>
              <a:rPr lang="ar-SA" sz="1000" dirty="0" smtClean="0">
                <a:solidFill>
                  <a:srgbClr val="FFC000"/>
                </a:solidFill>
                <a:cs typeface="B Yekan" pitchFamily="2" charset="-78"/>
              </a:rPr>
              <a:t>گنجینه </a:t>
            </a:r>
            <a:r>
              <a:rPr lang="ar-SA" sz="1000" dirty="0">
                <a:solidFill>
                  <a:srgbClr val="FFC000"/>
                </a:solidFill>
                <a:cs typeface="B Yekan" pitchFamily="2" charset="-78"/>
              </a:rPr>
              <a:t>آداب اسلامی، محمد رضا آشتیانی، ص 515 به نقل از غررالحکم، ص 420.</a:t>
            </a:r>
            <a:endParaRPr lang="en-US" sz="1000" dirty="0">
              <a:solidFill>
                <a:srgbClr val="FFC000"/>
              </a:solidFill>
              <a:cs typeface="B Yekan" pitchFamily="2" charset="-78"/>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5234" y="4691922"/>
            <a:ext cx="1700213" cy="4937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5791200" y="5483424"/>
            <a:ext cx="3052646" cy="307777"/>
          </a:xfrm>
          <a:prstGeom prst="rect">
            <a:avLst/>
          </a:prstGeom>
          <a:solidFill>
            <a:srgbClr val="36A638"/>
          </a:solidFill>
        </p:spPr>
        <p:txBody>
          <a:bodyPr wrap="square">
            <a:spAutoFit/>
          </a:bodyPr>
          <a:lstStyle/>
          <a:p>
            <a:pPr algn="r" rtl="1"/>
            <a:r>
              <a:rPr lang="fa-IR" sz="1400" dirty="0" smtClean="0">
                <a:solidFill>
                  <a:srgbClr val="FFC000"/>
                </a:solidFill>
                <a:cs typeface="B Zar" panose="00000400000000000000" pitchFamily="2" charset="-78"/>
              </a:rPr>
              <a:t>[2]  </a:t>
            </a:r>
            <a:r>
              <a:rPr lang="en-US" sz="1400" dirty="0" smtClean="0">
                <a:solidFill>
                  <a:srgbClr val="FFC000"/>
                </a:solidFill>
                <a:cs typeface="B Zar" panose="00000400000000000000" pitchFamily="2" charset="-78"/>
              </a:rPr>
              <a:t>.</a:t>
            </a:r>
            <a:r>
              <a:rPr lang="ar-SA" sz="1400" dirty="0" smtClean="0">
                <a:solidFill>
                  <a:srgbClr val="FFC000"/>
                </a:solidFill>
                <a:cs typeface="B Zar" panose="00000400000000000000" pitchFamily="2" charset="-78"/>
              </a:rPr>
              <a:t>بحار </a:t>
            </a:r>
            <a:r>
              <a:rPr lang="ar-SA" sz="1400" dirty="0">
                <a:solidFill>
                  <a:srgbClr val="FFC000"/>
                </a:solidFill>
                <a:cs typeface="B Zar" panose="00000400000000000000" pitchFamily="2" charset="-78"/>
              </a:rPr>
              <a:t>الانوار، ج87، </a:t>
            </a:r>
            <a:r>
              <a:rPr lang="ar-SA" sz="1400" dirty="0" smtClean="0">
                <a:solidFill>
                  <a:srgbClr val="FFC000"/>
                </a:solidFill>
                <a:cs typeface="B Zar" panose="00000400000000000000" pitchFamily="2" charset="-78"/>
              </a:rPr>
              <a:t>ص146</a:t>
            </a:r>
            <a:r>
              <a:rPr lang="en-US" sz="1400" dirty="0" smtClean="0">
                <a:solidFill>
                  <a:srgbClr val="FFC000"/>
                </a:solidFill>
                <a:cs typeface="B Zar" panose="00000400000000000000" pitchFamily="2" charset="-78"/>
              </a:rPr>
              <a:t>.</a:t>
            </a:r>
            <a:endParaRPr lang="en-US" sz="1400" dirty="0">
              <a:solidFill>
                <a:srgbClr val="FFC000"/>
              </a:solidFill>
              <a:cs typeface="B Zar" panose="00000400000000000000" pitchFamily="2" charset="-78"/>
            </a:endParaRPr>
          </a:p>
        </p:txBody>
      </p:sp>
      <p:sp>
        <p:nvSpPr>
          <p:cNvPr id="19" name="Rectangle 18"/>
          <p:cNvSpPr/>
          <p:nvPr/>
        </p:nvSpPr>
        <p:spPr>
          <a:xfrm>
            <a:off x="4465675" y="2954179"/>
            <a:ext cx="1058303" cy="246221"/>
          </a:xfrm>
          <a:prstGeom prst="rect">
            <a:avLst/>
          </a:prstGeom>
        </p:spPr>
        <p:txBody>
          <a:bodyPr wrap="none">
            <a:spAutoFit/>
          </a:bodyPr>
          <a:lstStyle/>
          <a:p>
            <a:pPr algn="r" rtl="1"/>
            <a:r>
              <a:rPr lang="fa-IR" sz="1000" dirty="0" smtClean="0">
                <a:solidFill>
                  <a:srgbClr val="FFC000"/>
                </a:solidFill>
                <a:cs typeface="B Yekan" pitchFamily="2" charset="-78"/>
              </a:rPr>
              <a:t>[3] </a:t>
            </a:r>
            <a:r>
              <a:rPr lang="ar-SA" sz="1000" dirty="0" smtClean="0">
                <a:solidFill>
                  <a:srgbClr val="FFC000"/>
                </a:solidFill>
                <a:cs typeface="B Yekan" pitchFamily="2" charset="-78"/>
              </a:rPr>
              <a:t>همان</a:t>
            </a:r>
            <a:r>
              <a:rPr lang="ar-SA" sz="1000" dirty="0">
                <a:solidFill>
                  <a:srgbClr val="FFC000"/>
                </a:solidFill>
                <a:cs typeface="B Yekan" pitchFamily="2" charset="-78"/>
              </a:rPr>
              <a:t>، ص146</a:t>
            </a:r>
            <a:endParaRPr lang="en-US" sz="1000" dirty="0">
              <a:solidFill>
                <a:srgbClr val="FFC000"/>
              </a:solidFill>
              <a:cs typeface="B Yekan" pitchFamily="2" charset="-78"/>
            </a:endParaRPr>
          </a:p>
        </p:txBody>
      </p:sp>
      <p:sp>
        <p:nvSpPr>
          <p:cNvPr id="25"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18</a:t>
            </a:r>
            <a:endParaRPr lang="es-ES" b="1" dirty="0">
              <a:solidFill>
                <a:prstClr val="white"/>
              </a:solidFill>
            </a:endParaRPr>
          </a:p>
        </p:txBody>
      </p:sp>
      <p:pic>
        <p:nvPicPr>
          <p:cNvPr id="22" name="44 Imagen">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45 Imagen">
            <a:hlinkClick r:id="" action="ppaction://hlinkshowjump?jump=previousslide"/>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0318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a:spLocks noChangeArrowheads="1"/>
          </p:cNvSpPr>
          <p:nvPr/>
        </p:nvSpPr>
        <p:spPr bwMode="auto">
          <a:xfrm>
            <a:off x="2636077" y="838200"/>
            <a:ext cx="38718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tr" pitchFamily="2" charset="-78"/>
              </a:rPr>
              <a:t>فهرست مطالب</a:t>
            </a:r>
            <a:endParaRPr kumimoji="0" lang="ar-SA" sz="2800" b="0"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0" name="Diagram 9"/>
          <p:cNvGraphicFramePr/>
          <p:nvPr>
            <p:extLst>
              <p:ext uri="{D42A27DB-BD31-4B8C-83A1-F6EECF244321}">
                <p14:modId xmlns:p14="http://schemas.microsoft.com/office/powerpoint/2010/main" val="859329703"/>
              </p:ext>
            </p:extLst>
          </p:nvPr>
        </p:nvGraphicFramePr>
        <p:xfrm>
          <a:off x="381000" y="1293007"/>
          <a:ext cx="8694903" cy="5029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US" b="1" dirty="0" smtClean="0">
                <a:solidFill>
                  <a:prstClr val="white"/>
                </a:solidFill>
              </a:rPr>
              <a:t>1</a:t>
            </a:r>
            <a:endParaRPr lang="es-ES" b="1" dirty="0">
              <a:solidFill>
                <a:prstClr val="white"/>
              </a:solidFill>
            </a:endParaRPr>
          </a:p>
        </p:txBody>
      </p:sp>
      <p:pic>
        <p:nvPicPr>
          <p:cNvPr id="33"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23043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graphicFrame>
        <p:nvGraphicFramePr>
          <p:cNvPr id="7" name="Diagram 6"/>
          <p:cNvGraphicFramePr/>
          <p:nvPr>
            <p:extLst>
              <p:ext uri="{D42A27DB-BD31-4B8C-83A1-F6EECF244321}">
                <p14:modId xmlns:p14="http://schemas.microsoft.com/office/powerpoint/2010/main" val="2380654789"/>
              </p:ext>
            </p:extLst>
          </p:nvPr>
        </p:nvGraphicFramePr>
        <p:xfrm>
          <a:off x="5076031" y="1905000"/>
          <a:ext cx="3810000" cy="4052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427382552"/>
              </p:ext>
            </p:extLst>
          </p:nvPr>
        </p:nvGraphicFramePr>
        <p:xfrm>
          <a:off x="6324600" y="1396425"/>
          <a:ext cx="1327608" cy="5847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76755200"/>
              </p:ext>
            </p:extLst>
          </p:nvPr>
        </p:nvGraphicFramePr>
        <p:xfrm>
          <a:off x="445872" y="2057400"/>
          <a:ext cx="4132659" cy="3810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 7"/>
          <p:cNvGraphicFramePr/>
          <p:nvPr>
            <p:extLst>
              <p:ext uri="{D42A27DB-BD31-4B8C-83A1-F6EECF244321}">
                <p14:modId xmlns:p14="http://schemas.microsoft.com/office/powerpoint/2010/main" val="3328929312"/>
              </p:ext>
            </p:extLst>
          </p:nvPr>
        </p:nvGraphicFramePr>
        <p:xfrm>
          <a:off x="1828800" y="1447800"/>
          <a:ext cx="1312862" cy="52507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 name="Diagram 4"/>
          <p:cNvGraphicFramePr/>
          <p:nvPr>
            <p:extLst>
              <p:ext uri="{D42A27DB-BD31-4B8C-83A1-F6EECF244321}">
                <p14:modId xmlns:p14="http://schemas.microsoft.com/office/powerpoint/2010/main" val="4140228167"/>
              </p:ext>
            </p:extLst>
          </p:nvPr>
        </p:nvGraphicFramePr>
        <p:xfrm>
          <a:off x="2887370" y="228600"/>
          <a:ext cx="3657600" cy="83968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5"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19</a:t>
            </a:r>
            <a:endParaRPr lang="es-ES" b="1" dirty="0">
              <a:solidFill>
                <a:prstClr val="white"/>
              </a:solidFill>
            </a:endParaRPr>
          </a:p>
        </p:txBody>
      </p:sp>
      <p:pic>
        <p:nvPicPr>
          <p:cNvPr id="14" name="44 Imagen">
            <a:hlinkClick r:id="" action="ppaction://hlinkshowjump?jump=nextslide"/>
          </p:cNvPr>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45 Imagen">
            <a:hlinkClick r:id="" action="ppaction://hlinkshowjump?jump=previousslide"/>
          </p:cNvPr>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0318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381000" y="1752600"/>
            <a:ext cx="8458200" cy="3817455"/>
          </a:xfrm>
          <a:prstGeom prst="rect">
            <a:avLst/>
          </a:prstGeom>
          <a:solidFill>
            <a:srgbClr val="017103">
              <a:alpha val="58000"/>
            </a:srgbClr>
          </a:solidFill>
        </p:spPr>
        <p:txBody>
          <a:bodyPr wrap="square">
            <a:spAutoFit/>
          </a:bodyPr>
          <a:lstStyle/>
          <a:p>
            <a:pPr algn="just" rtl="1">
              <a:lnSpc>
                <a:spcPct val="115000"/>
              </a:lnSpc>
              <a:spcAft>
                <a:spcPts val="1000"/>
              </a:spcAft>
            </a:pPr>
            <a:r>
              <a:rPr lang="ar-SA" sz="28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اسحق بن عمار ضمن روايتى از امام </a:t>
            </a:r>
            <a:r>
              <a:rPr lang="ar-SA" sz="28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صادق</a:t>
            </a:r>
            <a:r>
              <a:rPr lang="fa-IR" sz="28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28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عليه السلام</a:t>
            </a:r>
            <a:r>
              <a:rPr lang="fa-IR" sz="28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28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8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نقل مى كند كه ايشان از پدران بزرگوار و آنان از رسول </a:t>
            </a:r>
            <a:r>
              <a:rPr lang="ar-SA" sz="28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خدا</a:t>
            </a:r>
            <a:r>
              <a:rPr lang="fa-IR" sz="20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20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صلى </a:t>
            </a:r>
            <a:r>
              <a:rPr lang="ar-SA" sz="20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اللّه عليهم </a:t>
            </a:r>
            <a:r>
              <a:rPr lang="fa-IR" sz="20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أ</a:t>
            </a:r>
            <a:r>
              <a:rPr lang="ar-SA" sz="20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جمعي</a:t>
            </a:r>
            <a:r>
              <a:rPr lang="fa-IR" sz="20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ن)</a:t>
            </a:r>
            <a:r>
              <a:rPr lang="ar-SA" sz="20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8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نقل مى كند كه فرمود</a:t>
            </a:r>
            <a:r>
              <a:rPr lang="ar-SA" sz="2800" dirty="0" smtClean="0">
                <a:effectLst>
                  <a:outerShdw blurRad="38100" dist="38100" dir="2700000" algn="tl">
                    <a:srgbClr val="000000">
                      <a:alpha val="43137"/>
                    </a:srgbClr>
                  </a:outerShdw>
                </a:effectLst>
                <a:latin typeface="Times New Roman"/>
                <a:ea typeface="Times New Roman"/>
                <a:cs typeface="B Zar" panose="00000400000000000000" pitchFamily="2" charset="-78"/>
              </a:rPr>
              <a:t>:</a:t>
            </a:r>
            <a:endParaRPr lang="fa-IR" sz="2800" dirty="0" smtClean="0">
              <a:effectLst>
                <a:outerShdw blurRad="38100" dist="38100" dir="2700000" algn="tl">
                  <a:srgbClr val="000000">
                    <a:alpha val="43137"/>
                  </a:srgbClr>
                </a:outerShdw>
              </a:effectLst>
              <a:latin typeface="Times New Roman"/>
              <a:ea typeface="Times New Roman"/>
              <a:cs typeface="B Zar" panose="00000400000000000000" pitchFamily="2" charset="-78"/>
            </a:endParaRPr>
          </a:p>
          <a:p>
            <a:pPr algn="just" rtl="1">
              <a:lnSpc>
                <a:spcPct val="115000"/>
              </a:lnSpc>
              <a:spcAft>
                <a:spcPts val="1000"/>
              </a:spcAft>
            </a:pPr>
            <a:r>
              <a:rPr lang="fa-IR" sz="2800" dirty="0" smtClean="0">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2800" dirty="0" smtClean="0">
                <a:solidFill>
                  <a:srgbClr val="FFC000"/>
                </a:solidFill>
                <a:effectLst>
                  <a:outerShdw blurRad="38100" dist="38100" dir="2700000" algn="tl">
                    <a:srgbClr val="000000">
                      <a:alpha val="43137"/>
                    </a:srgbClr>
                  </a:outerShdw>
                </a:effectLst>
                <a:latin typeface="Times New Roman"/>
                <a:ea typeface="Times New Roman"/>
                <a:cs typeface="B Zar" panose="00000400000000000000" pitchFamily="2" charset="-78"/>
              </a:rPr>
              <a:t>ان </a:t>
            </a:r>
            <a:r>
              <a:rPr lang="ar-SA" sz="2800" dirty="0">
                <a:solidFill>
                  <a:srgbClr val="FFC000"/>
                </a:solidFill>
                <a:effectLst>
                  <a:outerShdw blurRad="38100" dist="38100" dir="2700000" algn="tl">
                    <a:srgbClr val="000000">
                      <a:alpha val="43137"/>
                    </a:srgbClr>
                  </a:outerShdw>
                </a:effectLst>
                <a:latin typeface="Times New Roman"/>
                <a:ea typeface="Times New Roman"/>
                <a:cs typeface="B Zar" panose="00000400000000000000" pitchFamily="2" charset="-78"/>
              </a:rPr>
              <a:t>اللّه يباهى بالعبد يقضى صلوة اللّيل بالنهار يقول ملائكتى عبدى يقضى ما لم افترضه عليه اشهدوا انى قد غفرت </a:t>
            </a:r>
            <a:r>
              <a:rPr lang="ar-SA" sz="2800" dirty="0" smtClean="0">
                <a:solidFill>
                  <a:srgbClr val="FFC000"/>
                </a:solidFill>
                <a:effectLst>
                  <a:outerShdw blurRad="38100" dist="38100" dir="2700000" algn="tl">
                    <a:srgbClr val="000000">
                      <a:alpha val="43137"/>
                    </a:srgbClr>
                  </a:outerShdw>
                </a:effectLst>
                <a:latin typeface="Times New Roman"/>
                <a:ea typeface="Times New Roman"/>
                <a:cs typeface="B Zar" panose="00000400000000000000" pitchFamily="2" charset="-78"/>
              </a:rPr>
              <a:t>له</a:t>
            </a:r>
            <a:r>
              <a:rPr lang="fa-IR" sz="2800" dirty="0" smtClean="0">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2800" dirty="0" smtClean="0">
                <a:effectLst>
                  <a:outerShdw blurRad="38100" dist="38100" dir="2700000" algn="tl">
                    <a:srgbClr val="000000">
                      <a:alpha val="43137"/>
                    </a:srgbClr>
                  </a:outerShdw>
                </a:effectLst>
                <a:latin typeface="Times New Roman"/>
                <a:ea typeface="Times New Roman"/>
                <a:cs typeface="B Zar" panose="00000400000000000000" pitchFamily="2" charset="-78"/>
              </a:rPr>
              <a:t>.</a:t>
            </a:r>
            <a:endParaRPr lang="fa-IR" sz="2800" dirty="0" smtClean="0">
              <a:effectLst>
                <a:outerShdw blurRad="38100" dist="38100" dir="2700000" algn="tl">
                  <a:srgbClr val="000000">
                    <a:alpha val="43137"/>
                  </a:srgbClr>
                </a:outerShdw>
              </a:effectLst>
              <a:latin typeface="Times New Roman"/>
              <a:ea typeface="Times New Roman"/>
              <a:cs typeface="B Zar" panose="00000400000000000000" pitchFamily="2" charset="-78"/>
            </a:endParaRPr>
          </a:p>
          <a:p>
            <a:pPr algn="just" rtl="1">
              <a:lnSpc>
                <a:spcPct val="115000"/>
              </a:lnSpc>
              <a:spcAft>
                <a:spcPts val="1000"/>
              </a:spcAft>
            </a:pPr>
            <a:r>
              <a:rPr lang="ar-SA" sz="28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خداى </a:t>
            </a:r>
            <a:r>
              <a:rPr lang="ar-SA" sz="28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تعالى با بنده</a:t>
            </a:r>
            <a:r>
              <a:rPr lang="ar-SA" sz="2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8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اى كه نماز شب را در روز قضا بكند مباهات مى</a:t>
            </a:r>
            <a:r>
              <a:rPr lang="ar-SA" sz="2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8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كند و مى</a:t>
            </a:r>
            <a:r>
              <a:rPr lang="ar-SA" sz="2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8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فرمايد</a:t>
            </a:r>
            <a:r>
              <a:rPr lang="ar-SA" sz="28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fa-IR" sz="28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8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اى </a:t>
            </a:r>
            <a:r>
              <a:rPr lang="ar-SA" sz="28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فرشتگان </a:t>
            </a:r>
            <a:r>
              <a:rPr lang="ar-SA" sz="28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من، </a:t>
            </a:r>
            <a:r>
              <a:rPr lang="ar-SA" sz="28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اين بنده من چيزى را كه به او واجب نكرده</a:t>
            </a:r>
            <a:r>
              <a:rPr lang="ar-SA" sz="2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8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ام قضا مى</a:t>
            </a:r>
            <a:r>
              <a:rPr lang="ar-SA" sz="2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8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كند گواه باشيد كه من او را </a:t>
            </a:r>
            <a:r>
              <a:rPr lang="ar-SA" sz="28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آمرزيدم</a:t>
            </a:r>
            <a:r>
              <a:rPr lang="fa-IR" sz="28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28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endParaRPr lang="en-US" sz="2000" dirty="0">
              <a:solidFill>
                <a:schemeClr val="bg1"/>
              </a:solidFill>
              <a:effectLst>
                <a:outerShdw blurRad="38100" dist="38100" dir="2700000" algn="tl">
                  <a:srgbClr val="000000">
                    <a:alpha val="43137"/>
                  </a:srgbClr>
                </a:outerShdw>
              </a:effectLst>
              <a:ea typeface="Calibri"/>
              <a:cs typeface="B Zar" panose="00000400000000000000" pitchFamily="2" charset="-78"/>
            </a:endParaRPr>
          </a:p>
        </p:txBody>
      </p:sp>
      <p:graphicFrame>
        <p:nvGraphicFramePr>
          <p:cNvPr id="4" name="Diagram 3"/>
          <p:cNvGraphicFramePr/>
          <p:nvPr>
            <p:extLst>
              <p:ext uri="{D42A27DB-BD31-4B8C-83A1-F6EECF244321}">
                <p14:modId xmlns:p14="http://schemas.microsoft.com/office/powerpoint/2010/main" val="894935691"/>
              </p:ext>
            </p:extLst>
          </p:nvPr>
        </p:nvGraphicFramePr>
        <p:xfrm>
          <a:off x="2971800" y="381000"/>
          <a:ext cx="4114800" cy="1068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20</a:t>
            </a:r>
            <a:endParaRPr lang="es-ES" b="1" dirty="0">
              <a:solidFill>
                <a:prstClr val="white"/>
              </a:solidFill>
            </a:endParaRPr>
          </a:p>
        </p:txBody>
      </p:sp>
      <p:pic>
        <p:nvPicPr>
          <p:cNvPr id="9"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0318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381000" y="1600200"/>
            <a:ext cx="8610600" cy="4524315"/>
          </a:xfrm>
          <a:prstGeom prst="rect">
            <a:avLst/>
          </a:prstGeom>
          <a:solidFill>
            <a:srgbClr val="37B03C"/>
          </a:solidFill>
        </p:spPr>
        <p:txBody>
          <a:bodyPr wrap="square">
            <a:spAutoFit/>
          </a:bodyPr>
          <a:lstStyle/>
          <a:p>
            <a:pPr algn="just" rtl="1"/>
            <a:r>
              <a:rPr lang="ar-SA" sz="2400" dirty="0">
                <a:solidFill>
                  <a:srgbClr val="FFC000"/>
                </a:solidFill>
                <a:effectLst>
                  <a:outerShdw blurRad="38100" dist="38100" dir="2700000" algn="tl">
                    <a:srgbClr val="000000">
                      <a:alpha val="43137"/>
                    </a:srgbClr>
                  </a:outerShdw>
                </a:effectLst>
                <a:cs typeface="B Zar" panose="00000400000000000000" pitchFamily="2" charset="-78"/>
              </a:rPr>
              <a:t>مرحوم ملكى </a:t>
            </a:r>
            <a:r>
              <a:rPr lang="ar-SA" sz="2400" dirty="0" smtClean="0">
                <a:solidFill>
                  <a:srgbClr val="FFC000"/>
                </a:solidFill>
                <a:effectLst>
                  <a:outerShdw blurRad="38100" dist="38100" dir="2700000" algn="tl">
                    <a:srgbClr val="000000">
                      <a:alpha val="43137"/>
                    </a:srgbClr>
                  </a:outerShdw>
                </a:effectLst>
                <a:cs typeface="B Zar" panose="00000400000000000000" pitchFamily="2" charset="-78"/>
              </a:rPr>
              <a:t>تبريزي</a:t>
            </a:r>
            <a:r>
              <a:rPr lang="fa-IR" sz="2400" dirty="0" smtClean="0">
                <a:solidFill>
                  <a:srgbClr val="FFC000"/>
                </a:solidFill>
                <a:effectLst>
                  <a:outerShdw blurRad="38100" dist="38100" dir="2700000" algn="tl">
                    <a:srgbClr val="000000">
                      <a:alpha val="43137"/>
                    </a:srgbClr>
                  </a:outerShdw>
                </a:effectLst>
                <a:cs typeface="B Zar" panose="00000400000000000000" pitchFamily="2" charset="-78"/>
              </a:rPr>
              <a:t>(</a:t>
            </a:r>
            <a:r>
              <a:rPr lang="ar-SA" sz="2400" dirty="0" smtClean="0">
                <a:solidFill>
                  <a:srgbClr val="FFC000"/>
                </a:solidFill>
                <a:effectLst>
                  <a:outerShdw blurRad="38100" dist="38100" dir="2700000" algn="tl">
                    <a:srgbClr val="000000">
                      <a:alpha val="43137"/>
                    </a:srgbClr>
                  </a:outerShdw>
                </a:effectLst>
                <a:cs typeface="B Zar" panose="00000400000000000000" pitchFamily="2" charset="-78"/>
              </a:rPr>
              <a:t>رحمه </a:t>
            </a:r>
            <a:r>
              <a:rPr lang="ar-SA" sz="2400" dirty="0">
                <a:solidFill>
                  <a:srgbClr val="FFC000"/>
                </a:solidFill>
                <a:effectLst>
                  <a:outerShdw blurRad="38100" dist="38100" dir="2700000" algn="tl">
                    <a:srgbClr val="000000">
                      <a:alpha val="43137"/>
                    </a:srgbClr>
                  </a:outerShdw>
                </a:effectLst>
                <a:cs typeface="B Zar" panose="00000400000000000000" pitchFamily="2" charset="-78"/>
              </a:rPr>
              <a:t>الله </a:t>
            </a:r>
            <a:r>
              <a:rPr lang="ar-SA" sz="2400" dirty="0" smtClean="0">
                <a:solidFill>
                  <a:srgbClr val="FFC000"/>
                </a:solidFill>
                <a:effectLst>
                  <a:outerShdw blurRad="38100" dist="38100" dir="2700000" algn="tl">
                    <a:srgbClr val="000000">
                      <a:alpha val="43137"/>
                    </a:srgbClr>
                  </a:outerShdw>
                </a:effectLst>
                <a:cs typeface="B Zar" panose="00000400000000000000" pitchFamily="2" charset="-78"/>
              </a:rPr>
              <a:t>عليه</a:t>
            </a:r>
            <a:r>
              <a:rPr lang="fa-IR" sz="2400" dirty="0" smtClean="0">
                <a:solidFill>
                  <a:srgbClr val="FFC000"/>
                </a:solidFill>
                <a:effectLst>
                  <a:outerShdw blurRad="38100" dist="38100" dir="2700000" algn="tl">
                    <a:srgbClr val="000000">
                      <a:alpha val="43137"/>
                    </a:srgbClr>
                  </a:outerShdw>
                </a:effectLst>
                <a:cs typeface="B Zar" panose="00000400000000000000" pitchFamily="2" charset="-78"/>
              </a:rPr>
              <a:t>)</a:t>
            </a:r>
            <a:r>
              <a:rPr lang="ar-SA" sz="2400" dirty="0" smtClean="0">
                <a:solidFill>
                  <a:srgbClr val="FFC000"/>
                </a:solidFill>
                <a:effectLst>
                  <a:outerShdw blurRad="38100" dist="38100" dir="2700000" algn="tl">
                    <a:srgbClr val="000000">
                      <a:alpha val="43137"/>
                    </a:srgbClr>
                  </a:outerShdw>
                </a:effectLst>
                <a:cs typeface="B Zar" panose="00000400000000000000" pitchFamily="2" charset="-78"/>
              </a:rPr>
              <a:t> </a:t>
            </a:r>
            <a:r>
              <a:rPr lang="ar-SA" sz="2400" dirty="0">
                <a:solidFill>
                  <a:schemeClr val="bg1"/>
                </a:solidFill>
                <a:effectLst>
                  <a:outerShdw blurRad="38100" dist="38100" dir="2700000" algn="tl">
                    <a:srgbClr val="000000">
                      <a:alpha val="43137"/>
                    </a:srgbClr>
                  </a:outerShdw>
                </a:effectLst>
                <a:cs typeface="B Zar" panose="00000400000000000000" pitchFamily="2" charset="-78"/>
              </a:rPr>
              <a:t>مى</a:t>
            </a:r>
            <a:r>
              <a:rPr lang="ar-SA" sz="200" dirty="0">
                <a:solidFill>
                  <a:schemeClr val="bg1"/>
                </a:solidFill>
                <a:effectLst>
                  <a:outerShdw blurRad="38100" dist="38100" dir="2700000" algn="tl">
                    <a:srgbClr val="000000">
                      <a:alpha val="43137"/>
                    </a:srgbClr>
                  </a:outerShdw>
                </a:effectLst>
                <a:cs typeface="B Zar" panose="00000400000000000000" pitchFamily="2" charset="-78"/>
              </a:rPr>
              <a:t> </a:t>
            </a:r>
            <a:r>
              <a:rPr lang="ar-SA" sz="2400" dirty="0">
                <a:solidFill>
                  <a:schemeClr val="bg1"/>
                </a:solidFill>
                <a:effectLst>
                  <a:outerShdw blurRad="38100" dist="38100" dir="2700000" algn="tl">
                    <a:srgbClr val="000000">
                      <a:alpha val="43137"/>
                    </a:srgbClr>
                  </a:outerShdw>
                </a:effectLst>
                <a:cs typeface="B Zar" panose="00000400000000000000" pitchFamily="2" charset="-78"/>
              </a:rPr>
              <a:t>فرمايد: </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استادم[ملا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حسينقلى </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همدانى]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به من فرمود: </a:t>
            </a:r>
            <a:endParaRPr lang="fa-IR"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endParaRPr>
          </a:p>
          <a:p>
            <a:pPr algn="just" rtl="1"/>
            <a:r>
              <a:rPr lang="fa-IR"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فقط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متهجّدين هستند كه به مقاماتى نائل مى</a:t>
            </a:r>
            <a:r>
              <a:rPr lang="ar-SA" sz="1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گردند و غير آنان به هيچ جايى نخواهند </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رسيد</a:t>
            </a:r>
            <a:r>
              <a:rPr lang="fa-IR"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r>
            <a:b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br>
            <a:r>
              <a:rPr lang="ar-SA" sz="2400" dirty="0">
                <a:solidFill>
                  <a:srgbClr val="FFC000"/>
                </a:solidFill>
                <a:effectLst>
                  <a:outerShdw blurRad="38100" dist="38100" dir="2700000" algn="tl">
                    <a:srgbClr val="000000">
                      <a:alpha val="43137"/>
                    </a:srgbClr>
                  </a:outerShdw>
                </a:effectLst>
                <a:cs typeface="B Zar" panose="00000400000000000000" pitchFamily="2" charset="-78"/>
              </a:rPr>
              <a:t>علاّمه </a:t>
            </a:r>
            <a:r>
              <a:rPr lang="ar-SA" sz="2400" dirty="0" smtClean="0">
                <a:solidFill>
                  <a:srgbClr val="FFC000"/>
                </a:solidFill>
                <a:effectLst>
                  <a:outerShdw blurRad="38100" dist="38100" dir="2700000" algn="tl">
                    <a:srgbClr val="000000">
                      <a:alpha val="43137"/>
                    </a:srgbClr>
                  </a:outerShdw>
                </a:effectLst>
                <a:cs typeface="B Zar" panose="00000400000000000000" pitchFamily="2" charset="-78"/>
              </a:rPr>
              <a:t>طباطبائى</a:t>
            </a:r>
            <a:r>
              <a:rPr lang="fa-IR" sz="2400" dirty="0" smtClean="0">
                <a:solidFill>
                  <a:srgbClr val="FFC000"/>
                </a:solidFill>
                <a:effectLst>
                  <a:outerShdw blurRad="38100" dist="38100" dir="2700000" algn="tl">
                    <a:srgbClr val="000000">
                      <a:alpha val="43137"/>
                    </a:srgbClr>
                  </a:outerShdw>
                </a:effectLst>
                <a:cs typeface="B Zar" panose="00000400000000000000" pitchFamily="2" charset="-78"/>
              </a:rPr>
              <a:t>(</a:t>
            </a:r>
            <a:r>
              <a:rPr lang="ar-SA" sz="2400" dirty="0" smtClean="0">
                <a:solidFill>
                  <a:srgbClr val="FFC000"/>
                </a:solidFill>
                <a:effectLst>
                  <a:outerShdw blurRad="38100" dist="38100" dir="2700000" algn="tl">
                    <a:srgbClr val="000000">
                      <a:alpha val="43137"/>
                    </a:srgbClr>
                  </a:outerShdw>
                </a:effectLst>
                <a:cs typeface="B Zar" panose="00000400000000000000" pitchFamily="2" charset="-78"/>
              </a:rPr>
              <a:t>رحمه </a:t>
            </a:r>
            <a:r>
              <a:rPr lang="ar-SA" sz="2400" dirty="0">
                <a:solidFill>
                  <a:srgbClr val="FFC000"/>
                </a:solidFill>
                <a:effectLst>
                  <a:outerShdw blurRad="38100" dist="38100" dir="2700000" algn="tl">
                    <a:srgbClr val="000000">
                      <a:alpha val="43137"/>
                    </a:srgbClr>
                  </a:outerShdw>
                </a:effectLst>
                <a:cs typeface="B Zar" panose="00000400000000000000" pitchFamily="2" charset="-78"/>
              </a:rPr>
              <a:t>الله </a:t>
            </a:r>
            <a:r>
              <a:rPr lang="ar-SA" sz="2400" dirty="0" smtClean="0">
                <a:solidFill>
                  <a:srgbClr val="FFC000"/>
                </a:solidFill>
                <a:effectLst>
                  <a:outerShdw blurRad="38100" dist="38100" dir="2700000" algn="tl">
                    <a:srgbClr val="000000">
                      <a:alpha val="43137"/>
                    </a:srgbClr>
                  </a:outerShdw>
                </a:effectLst>
                <a:cs typeface="B Zar" panose="00000400000000000000" pitchFamily="2" charset="-78"/>
              </a:rPr>
              <a:t>عليه</a:t>
            </a:r>
            <a:r>
              <a:rPr lang="fa-IR" sz="2400" dirty="0" smtClean="0">
                <a:solidFill>
                  <a:srgbClr val="FFC000"/>
                </a:solidFill>
                <a:effectLst>
                  <a:outerShdw blurRad="38100" dist="38100" dir="2700000" algn="tl">
                    <a:srgbClr val="000000">
                      <a:alpha val="43137"/>
                    </a:srgbClr>
                  </a:outerShdw>
                </a:effectLst>
                <a:cs typeface="B Zar" panose="00000400000000000000" pitchFamily="2" charset="-78"/>
              </a:rPr>
              <a:t>)</a:t>
            </a:r>
            <a:r>
              <a:rPr lang="ar-SA" sz="2400" dirty="0" smtClean="0">
                <a:solidFill>
                  <a:schemeClr val="bg1"/>
                </a:solidFill>
                <a:effectLst>
                  <a:outerShdw blurRad="38100" dist="38100" dir="2700000" algn="tl">
                    <a:srgbClr val="000000">
                      <a:alpha val="43137"/>
                    </a:srgbClr>
                  </a:outerShdw>
                </a:effectLst>
                <a:cs typeface="B Zar" panose="00000400000000000000" pitchFamily="2" charset="-78"/>
              </a:rPr>
              <a:t> </a:t>
            </a:r>
            <a:r>
              <a:rPr lang="ar-SA" sz="2400" dirty="0">
                <a:solidFill>
                  <a:schemeClr val="bg1"/>
                </a:solidFill>
                <a:effectLst>
                  <a:outerShdw blurRad="38100" dist="38100" dir="2700000" algn="tl">
                    <a:srgbClr val="000000">
                      <a:alpha val="43137"/>
                    </a:srgbClr>
                  </a:outerShdw>
                </a:effectLst>
                <a:cs typeface="B Zar" panose="00000400000000000000" pitchFamily="2" charset="-78"/>
              </a:rPr>
              <a:t>مى</a:t>
            </a:r>
            <a:r>
              <a:rPr lang="ar-SA" sz="100" dirty="0">
                <a:solidFill>
                  <a:schemeClr val="bg1"/>
                </a:solidFill>
                <a:effectLst>
                  <a:outerShdw blurRad="38100" dist="38100" dir="2700000" algn="tl">
                    <a:srgbClr val="000000">
                      <a:alpha val="43137"/>
                    </a:srgbClr>
                  </a:outerShdw>
                </a:effectLst>
                <a:cs typeface="B Zar" panose="00000400000000000000" pitchFamily="2" charset="-78"/>
              </a:rPr>
              <a:t> </a:t>
            </a:r>
            <a:r>
              <a:rPr lang="ar-SA" sz="2400" dirty="0">
                <a:solidFill>
                  <a:schemeClr val="bg1"/>
                </a:solidFill>
                <a:effectLst>
                  <a:outerShdw blurRad="38100" dist="38100" dir="2700000" algn="tl">
                    <a:srgbClr val="000000">
                      <a:alpha val="43137"/>
                    </a:srgbClr>
                  </a:outerShdw>
                </a:effectLst>
                <a:cs typeface="B Zar" panose="00000400000000000000" pitchFamily="2" charset="-78"/>
              </a:rPr>
              <a:t>فرمايد: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چون به نجف اشرف براى تحصيل مشرّف </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شدم،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از نقطه نظر قرابت و خويشاوندى و رحميّت گاهگاهى به محضر مرحوم قاضى شرفياب مى</a:t>
            </a:r>
            <a:r>
              <a:rPr lang="ar-SA" sz="1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شدم،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تا يك روز درِ مدرسه</a:t>
            </a:r>
            <a:r>
              <a:rPr lang="ar-SA" sz="1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اى ايستاده بودم كه مرحوم قاضى از آنجا عبور مى</a:t>
            </a:r>
            <a:r>
              <a:rPr lang="ar-SA" sz="1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كردند، چون به من رسيدند دستِ خود را روى شانه من گذاردند و گفتند: </a:t>
            </a:r>
            <a:r>
              <a:rPr lang="fa-IR"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اى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فرزند! دنيا مى</a:t>
            </a:r>
            <a:r>
              <a:rPr lang="ar-SA" sz="1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خواهى نماز شب بخوان و آخرت مى</a:t>
            </a:r>
            <a:r>
              <a:rPr lang="ar-SA" sz="1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خواهى نماز شب </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بخوان</a:t>
            </a:r>
            <a:r>
              <a:rPr lang="fa-IR"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endParaRPr lang="fa-IR"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endParaRPr>
          </a:p>
          <a:p>
            <a:pPr algn="just" rtl="1"/>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اين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سخن آنقدر در من اثر كرد كه از آن زمان به بعد تا زمانى كه به ايران مراجعت </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كردم،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پنج سال </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تمام،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در محضر قاضى روز و شب به سر مى</a:t>
            </a:r>
            <a:r>
              <a:rPr lang="ar-SA" sz="1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بردم و آنى از ادراك فيض ايشان دريغ نمى</a:t>
            </a:r>
            <a:r>
              <a:rPr lang="ar-SA" sz="1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كردم و از آن وقتى كه به وطن بازگشتم تا وقت رحلت استاد، پيوسته روابط ما برقرار بود و مرحوم قاضى طبق روابط استاد و </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شاگردى،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دستوراتى مى</a:t>
            </a:r>
            <a:r>
              <a:rPr lang="ar-SA" sz="1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دادند و مكاتبات از طرفين برقرار بود.</a:t>
            </a:r>
            <a:b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b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علاّمه</a:t>
            </a:r>
            <a:r>
              <a:rPr lang="fa-IR"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رحمه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الله </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عليه</a:t>
            </a:r>
            <a:r>
              <a:rPr lang="fa-IR"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مى</a:t>
            </a:r>
            <a:r>
              <a:rPr lang="ar-SA" sz="1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فرمودند: </a:t>
            </a:r>
            <a:r>
              <a:rPr lang="fa-IR" sz="2400" dirty="0" smtClean="0">
                <a:solidFill>
                  <a:schemeClr val="bg1"/>
                </a:solidFill>
                <a:effectLst>
                  <a:outerShdw blurRad="38100" dist="38100" dir="2700000" algn="tl">
                    <a:srgbClr val="000000">
                      <a:alpha val="43137"/>
                    </a:srgbClr>
                  </a:outerShdw>
                </a:effectLst>
                <a:cs typeface="B Zar" panose="00000400000000000000" pitchFamily="2" charset="-78"/>
              </a:rPr>
              <a:t>«</a:t>
            </a:r>
            <a:r>
              <a:rPr lang="ar-SA" sz="2400" dirty="0" smtClean="0">
                <a:solidFill>
                  <a:schemeClr val="bg1"/>
                </a:solidFill>
                <a:effectLst>
                  <a:outerShdw blurRad="38100" dist="38100" dir="2700000" algn="tl">
                    <a:srgbClr val="000000">
                      <a:alpha val="43137"/>
                    </a:srgbClr>
                  </a:outerShdw>
                </a:effectLst>
                <a:cs typeface="B Zar" panose="00000400000000000000" pitchFamily="2" charset="-78"/>
              </a:rPr>
              <a:t>ما </a:t>
            </a:r>
            <a:r>
              <a:rPr lang="ar-SA" sz="2400" dirty="0">
                <a:solidFill>
                  <a:schemeClr val="bg1"/>
                </a:solidFill>
                <a:effectLst>
                  <a:outerShdw blurRad="38100" dist="38100" dir="2700000" algn="tl">
                    <a:srgbClr val="000000">
                      <a:alpha val="43137"/>
                    </a:srgbClr>
                  </a:outerShdw>
                </a:effectLst>
                <a:cs typeface="B Zar" panose="00000400000000000000" pitchFamily="2" charset="-78"/>
              </a:rPr>
              <a:t>هر چه داريم از مرحوم قاضى داريم </a:t>
            </a:r>
            <a:r>
              <a:rPr lang="ar-SA" sz="2400" dirty="0" smtClean="0">
                <a:solidFill>
                  <a:schemeClr val="bg1"/>
                </a:solidFill>
                <a:effectLst>
                  <a:outerShdw blurRad="38100" dist="38100" dir="2700000" algn="tl">
                    <a:srgbClr val="000000">
                      <a:alpha val="43137"/>
                    </a:srgbClr>
                  </a:outerShdw>
                </a:effectLst>
                <a:cs typeface="B Zar" panose="00000400000000000000" pitchFamily="2" charset="-78"/>
              </a:rPr>
              <a:t>.</a:t>
            </a:r>
            <a:r>
              <a:rPr lang="fa-IR" sz="2400" dirty="0" smtClean="0">
                <a:solidFill>
                  <a:schemeClr val="bg1"/>
                </a:solidFill>
                <a:effectLst>
                  <a:outerShdw blurRad="38100" dist="38100" dir="2700000" algn="tl">
                    <a:srgbClr val="000000">
                      <a:alpha val="43137"/>
                    </a:srgbClr>
                  </a:outerShdw>
                </a:effectLst>
                <a:cs typeface="B Zar" panose="00000400000000000000" pitchFamily="2" charset="-78"/>
              </a:rPr>
              <a:t>»</a:t>
            </a:r>
            <a:endParaRPr lang="en-US" sz="2400" dirty="0">
              <a:solidFill>
                <a:schemeClr val="bg1"/>
              </a:solidFill>
              <a:effectLst>
                <a:outerShdw blurRad="38100" dist="38100" dir="2700000" algn="tl">
                  <a:srgbClr val="000000">
                    <a:alpha val="43137"/>
                  </a:srgbClr>
                </a:outerShdw>
              </a:effectLst>
              <a:cs typeface="B Zar" panose="00000400000000000000" pitchFamily="2" charset="-78"/>
            </a:endParaRPr>
          </a:p>
        </p:txBody>
      </p:sp>
      <p:graphicFrame>
        <p:nvGraphicFramePr>
          <p:cNvPr id="4" name="Diagram 3"/>
          <p:cNvGraphicFramePr/>
          <p:nvPr>
            <p:extLst>
              <p:ext uri="{D42A27DB-BD31-4B8C-83A1-F6EECF244321}">
                <p14:modId xmlns:p14="http://schemas.microsoft.com/office/powerpoint/2010/main" val="2587222572"/>
              </p:ext>
            </p:extLst>
          </p:nvPr>
        </p:nvGraphicFramePr>
        <p:xfrm>
          <a:off x="3096587" y="304800"/>
          <a:ext cx="3505200" cy="91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7 Recortar rectángulo de esquina del mismo lado"/>
          <p:cNvSpPr/>
          <p:nvPr/>
        </p:nvSpPr>
        <p:spPr>
          <a:xfrm>
            <a:off x="4307875" y="6206072"/>
            <a:ext cx="541312" cy="534988"/>
          </a:xfrm>
          <a:prstGeom prst="snip2SameRect">
            <a:avLst>
              <a:gd name="adj1" fmla="val 16667"/>
              <a:gd name="adj2" fmla="val 17092"/>
            </a:avLst>
          </a:prstGeom>
          <a:solidFill>
            <a:srgbClr val="017103"/>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21</a:t>
            </a:r>
            <a:endParaRPr lang="es-ES" b="1" dirty="0">
              <a:solidFill>
                <a:prstClr val="white"/>
              </a:solidFill>
            </a:endParaRPr>
          </a:p>
        </p:txBody>
      </p:sp>
      <p:pic>
        <p:nvPicPr>
          <p:cNvPr id="9"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0318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381000" y="1524000"/>
            <a:ext cx="8534400" cy="4493538"/>
          </a:xfrm>
          <a:prstGeom prst="rect">
            <a:avLst/>
          </a:prstGeom>
          <a:solidFill>
            <a:srgbClr val="37B03C"/>
          </a:solidFill>
        </p:spPr>
        <p:txBody>
          <a:bodyPr wrap="square">
            <a:spAutoFit/>
          </a:bodyPr>
          <a:lstStyle/>
          <a:p>
            <a:pPr lvl="0" algn="just" rtl="1">
              <a:lnSpc>
                <a:spcPct val="150000"/>
              </a:lnSpc>
            </a:pP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در حديثى از</a:t>
            </a:r>
            <a:r>
              <a:rPr lang="ar-SA" sz="1600" b="1" dirty="0">
                <a:solidFill>
                  <a:schemeClr val="bg1"/>
                </a:solidFill>
                <a:effectLst>
                  <a:outerShdw blurRad="38100" dist="38100" dir="2700000" algn="tl">
                    <a:srgbClr val="000000">
                      <a:alpha val="43137"/>
                    </a:srgbClr>
                  </a:outerShdw>
                </a:effectLst>
                <a:cs typeface="B Zar" panose="00000400000000000000" pitchFamily="2" charset="-78"/>
              </a:rPr>
              <a:t> امام </a:t>
            </a:r>
            <a:r>
              <a:rPr lang="ar-SA" sz="1600" b="1" dirty="0" smtClean="0">
                <a:solidFill>
                  <a:schemeClr val="bg1"/>
                </a:solidFill>
                <a:effectLst>
                  <a:outerShdw blurRad="38100" dist="38100" dir="2700000" algn="tl">
                    <a:srgbClr val="000000">
                      <a:alpha val="43137"/>
                    </a:srgbClr>
                  </a:outerShdw>
                </a:effectLst>
                <a:cs typeface="B Zar" panose="00000400000000000000" pitchFamily="2" charset="-78"/>
              </a:rPr>
              <a:t>صادق</a:t>
            </a:r>
            <a:r>
              <a:rPr lang="fa-IR" sz="1600" b="1" dirty="0" smtClean="0">
                <a:solidFill>
                  <a:schemeClr val="bg1"/>
                </a:solidFill>
                <a:effectLst>
                  <a:outerShdw blurRad="38100" dist="38100" dir="2700000" algn="tl">
                    <a:srgbClr val="000000">
                      <a:alpha val="43137"/>
                    </a:srgbClr>
                  </a:outerShdw>
                </a:effectLst>
                <a:cs typeface="B Zar" panose="00000400000000000000" pitchFamily="2" charset="-78"/>
              </a:rPr>
              <a:t>(</a:t>
            </a:r>
            <a:r>
              <a:rPr lang="ar-SA" sz="1600" b="1" dirty="0" smtClean="0">
                <a:solidFill>
                  <a:schemeClr val="bg1"/>
                </a:solidFill>
                <a:effectLst>
                  <a:outerShdw blurRad="38100" dist="38100" dir="2700000" algn="tl">
                    <a:srgbClr val="000000">
                      <a:alpha val="43137"/>
                    </a:srgbClr>
                  </a:outerShdw>
                </a:effectLst>
                <a:cs typeface="B Zar" panose="00000400000000000000" pitchFamily="2" charset="-78"/>
              </a:rPr>
              <a:t>عليه السلام</a:t>
            </a:r>
            <a:r>
              <a:rPr lang="fa-IR" sz="1600" b="1" dirty="0" smtClean="0">
                <a:solidFill>
                  <a:schemeClr val="bg1"/>
                </a:solidFill>
                <a:effectLst>
                  <a:outerShdw blurRad="38100" dist="38100" dir="2700000" algn="tl">
                    <a:srgbClr val="000000">
                      <a:alpha val="43137"/>
                    </a:srgbClr>
                  </a:outerShdw>
                </a:effectLst>
                <a:cs typeface="B Zar" panose="00000400000000000000" pitchFamily="2" charset="-78"/>
              </a:rPr>
              <a:t>)</a:t>
            </a:r>
            <a:r>
              <a:rPr lang="ar-SA" sz="1600" b="1" dirty="0" smtClean="0">
                <a:solidFill>
                  <a:schemeClr val="bg1"/>
                </a:solidFill>
                <a:effectLst>
                  <a:outerShdw blurRad="38100" dist="38100" dir="2700000" algn="tl">
                    <a:srgbClr val="000000">
                      <a:alpha val="43137"/>
                    </a:srgbClr>
                  </a:outerShdw>
                </a:effectLst>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چنين مى</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خوانيم: </a:t>
            </a:r>
            <a:r>
              <a:rPr lang="fa-IR"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1600" b="1" dirty="0" smtClean="0">
                <a:solidFill>
                  <a:srgbClr val="FFC000"/>
                </a:solidFill>
                <a:effectLst>
                  <a:outerShdw blurRad="38100" dist="38100" dir="2700000" algn="tl">
                    <a:srgbClr val="000000">
                      <a:alpha val="43137"/>
                    </a:srgbClr>
                  </a:outerShdw>
                </a:effectLst>
                <a:latin typeface="Times New Roman"/>
                <a:ea typeface="Times New Roman"/>
                <a:cs typeface="B Zar" panose="00000400000000000000" pitchFamily="2" charset="-78"/>
              </a:rPr>
              <a:t>أَبْغَضُ </a:t>
            </a:r>
            <a:r>
              <a:rPr lang="ar-SA" sz="1600" b="1" dirty="0">
                <a:solidFill>
                  <a:srgbClr val="FFC000"/>
                </a:solidFill>
                <a:effectLst>
                  <a:outerShdw blurRad="38100" dist="38100" dir="2700000" algn="tl">
                    <a:srgbClr val="000000">
                      <a:alpha val="43137"/>
                    </a:srgbClr>
                  </a:outerShdw>
                </a:effectLst>
                <a:latin typeface="Times New Roman"/>
                <a:ea typeface="Times New Roman"/>
                <a:cs typeface="B Zar" panose="00000400000000000000" pitchFamily="2" charset="-78"/>
              </a:rPr>
              <a:t>الْخَلْقِ إ لى اللّه جِيْفَةٌ بِاللَّيلِ، بطالٌ بِالنَّهار</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مبغوض</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ترين و ناپسندترين مردم نزد خداوند، كسى است كه [شب را سراسر به خواب و] بسان مردارى گنديده و در روز بيكار و تنبل باشد</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fa-IR"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يكى از نزديكان </a:t>
            </a:r>
            <a:r>
              <a:rPr lang="ar-SA" sz="1600" b="1" dirty="0">
                <a:solidFill>
                  <a:schemeClr val="bg1"/>
                </a:solidFill>
                <a:effectLst>
                  <a:outerShdw blurRad="38100" dist="38100" dir="2700000" algn="tl">
                    <a:srgbClr val="000000">
                      <a:alpha val="43137"/>
                    </a:srgbClr>
                  </a:outerShdw>
                </a:effectLst>
                <a:cs typeface="B Zar" panose="00000400000000000000" pitchFamily="2" charset="-78"/>
              </a:rPr>
              <a:t>امام </a:t>
            </a:r>
            <a:r>
              <a:rPr lang="fa-IR" sz="1600" b="1" dirty="0">
                <a:solidFill>
                  <a:schemeClr val="bg1"/>
                </a:solidFill>
                <a:effectLst>
                  <a:outerShdw blurRad="38100" dist="38100" dir="2700000" algn="tl">
                    <a:srgbClr val="000000">
                      <a:alpha val="43137"/>
                    </a:srgbClr>
                  </a:outerShdw>
                </a:effectLst>
                <a:cs typeface="B Zar" panose="00000400000000000000" pitchFamily="2" charset="-78"/>
              </a:rPr>
              <a:t> </a:t>
            </a:r>
            <a:r>
              <a:rPr lang="fa-IR" sz="1600" b="1" dirty="0" smtClean="0">
                <a:solidFill>
                  <a:schemeClr val="bg1"/>
                </a:solidFill>
                <a:effectLst>
                  <a:outerShdw blurRad="38100" dist="38100" dir="2700000" algn="tl">
                    <a:srgbClr val="000000">
                      <a:alpha val="43137"/>
                    </a:srgbClr>
                  </a:outerShdw>
                </a:effectLst>
                <a:cs typeface="B Zar" panose="00000400000000000000" pitchFamily="2" charset="-78"/>
              </a:rPr>
              <a:t>خمینی(قدس سره)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مى</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گويد</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endParaRPr lang="fa-IR"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endParaRPr>
          </a:p>
          <a:p>
            <a:pPr lvl="0" algn="just" rtl="1">
              <a:lnSpc>
                <a:spcPct val="150000"/>
              </a:lnSpc>
            </a:pPr>
            <a:r>
              <a:rPr lang="fa-IR"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پنجاه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سال است كه نماز شب امام خمينى ترك </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نشده.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امام در </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بيمارى،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در </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صحّت،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در </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زندان،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در </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خلاصى،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در تبعيد، حتّى بر روى تخت بيمارستان قلب </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هم،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نماز شب مى</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خواندند. امام در قم بيمار شدند و به دستور اطبّاء مى</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بايست به تهران منتقل شوند، هوا بسيار سرد بود و برف مى</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باريد و يخبندان عجيبى در جادّه</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ها وجود </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داشت،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امام چندين ساعت در آمبولانس بودند، و پس از انتقال به بيمارستان قلب باز نماز شب خواندند. شبى كه از پاريس به سوى تهران مى</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آمدند تمام افراد در هواپيما خوابيده بودند و امام تنها در طبقه بالاى هواپيما نماز شب مى</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خواندند</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endParaRPr lang="fa-IR"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endParaRPr>
          </a:p>
          <a:p>
            <a:pPr lvl="0" algn="just" rtl="1">
              <a:lnSpc>
                <a:spcPct val="150000"/>
              </a:lnSpc>
            </a:pP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و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شما اگر امام را از نزديك ديده باشيد آثار اشك بر گونه</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هاى مبارك </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امام،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حكايت از شب زنده</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دارى و گريه</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هاى نيمه شب وى دارد</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endParaRPr lang="fa-IR"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endParaRPr>
          </a:p>
          <a:p>
            <a:pPr lvl="0" algn="just" rtl="1">
              <a:lnSpc>
                <a:spcPct val="150000"/>
              </a:lnSpc>
            </a:pP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بعضى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از پاسداران در قم نقل مى</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كردند كه گاهى اوقات كه امام براى تهجّد بيدار مى</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شدند، آنها را مورد نوازش و تفقّد قرار مى</a:t>
            </a:r>
            <a:r>
              <a:rPr lang="ar-SA" sz="1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دادند</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fa-IR"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 </a:t>
            </a:r>
            <a:r>
              <a:rPr lang="ar-SA" sz="1600" b="1" dirty="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به حقيقت اين بيداري امام در شب باعث شد، جهان را بيدار کند</a:t>
            </a:r>
            <a:r>
              <a:rPr lang="ar-SA" sz="1600" b="1" dirty="0" smtClean="0">
                <a:solidFill>
                  <a:schemeClr val="bg1"/>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endParaRPr lang="en-US" sz="1600" b="1" dirty="0">
              <a:solidFill>
                <a:schemeClr val="bg1"/>
              </a:solidFill>
              <a:effectLst>
                <a:outerShdw blurRad="38100" dist="38100" dir="2700000" algn="tl">
                  <a:srgbClr val="000000">
                    <a:alpha val="43137"/>
                  </a:srgbClr>
                </a:outerShdw>
              </a:effectLst>
              <a:cs typeface="B Zar" panose="00000400000000000000" pitchFamily="2" charset="-78"/>
            </a:endParaRPr>
          </a:p>
        </p:txBody>
      </p:sp>
      <p:graphicFrame>
        <p:nvGraphicFramePr>
          <p:cNvPr id="4" name="Diagram 3"/>
          <p:cNvGraphicFramePr/>
          <p:nvPr>
            <p:extLst>
              <p:ext uri="{D42A27DB-BD31-4B8C-83A1-F6EECF244321}">
                <p14:modId xmlns:p14="http://schemas.microsoft.com/office/powerpoint/2010/main" val="3023336382"/>
              </p:ext>
            </p:extLst>
          </p:nvPr>
        </p:nvGraphicFramePr>
        <p:xfrm>
          <a:off x="2140131" y="358336"/>
          <a:ext cx="4876800" cy="1086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7 Recortar rectángulo de esquina del mismo lado"/>
          <p:cNvSpPr/>
          <p:nvPr/>
        </p:nvSpPr>
        <p:spPr>
          <a:xfrm>
            <a:off x="4307875" y="6206072"/>
            <a:ext cx="541312" cy="534988"/>
          </a:xfrm>
          <a:prstGeom prst="snip2SameRect">
            <a:avLst>
              <a:gd name="adj1" fmla="val 16667"/>
              <a:gd name="adj2" fmla="val 17092"/>
            </a:avLst>
          </a:prstGeom>
          <a:solidFill>
            <a:srgbClr val="017103"/>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22</a:t>
            </a:r>
            <a:endParaRPr lang="es-ES" b="1" dirty="0">
              <a:solidFill>
                <a:prstClr val="white"/>
              </a:solidFill>
            </a:endParaRPr>
          </a:p>
        </p:txBody>
      </p:sp>
      <p:pic>
        <p:nvPicPr>
          <p:cNvPr id="9"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0318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457200" y="1524000"/>
            <a:ext cx="8610600" cy="3170099"/>
          </a:xfrm>
          <a:prstGeom prst="rect">
            <a:avLst/>
          </a:prstGeom>
        </p:spPr>
        <p:txBody>
          <a:bodyPr wrap="square">
            <a:spAutoFit/>
          </a:bodyPr>
          <a:lstStyle/>
          <a:p>
            <a:pPr algn="ctr" rtl="1">
              <a:lnSpc>
                <a:spcPct val="200000"/>
              </a:lnSpc>
            </a:pPr>
            <a:r>
              <a:rPr lang="fa-IR" sz="2000" b="1" dirty="0">
                <a:solidFill>
                  <a:schemeClr val="bg1"/>
                </a:solidFill>
                <a:effectLst>
                  <a:outerShdw blurRad="38100" dist="38100" dir="2700000" algn="tl">
                    <a:srgbClr val="000000">
                      <a:alpha val="43137"/>
                    </a:srgbClr>
                  </a:outerShdw>
                </a:effectLst>
                <a:cs typeface="B Titr" panose="00000700000000000000" pitchFamily="2" charset="-78"/>
              </a:rPr>
              <a:t>شب از نیمه گذشت و دیده باز </a:t>
            </a:r>
            <a:r>
              <a:rPr lang="fa-IR" sz="2000" b="1" dirty="0" smtClean="0">
                <a:solidFill>
                  <a:schemeClr val="bg1"/>
                </a:solidFill>
                <a:effectLst>
                  <a:outerShdw blurRad="38100" dist="38100" dir="2700000" algn="tl">
                    <a:srgbClr val="000000">
                      <a:alpha val="43137"/>
                    </a:srgbClr>
                  </a:outerShdw>
                </a:effectLst>
                <a:cs typeface="B Titr" panose="00000700000000000000" pitchFamily="2" charset="-78"/>
              </a:rPr>
              <a:t>است                    چرا امشب، </a:t>
            </a:r>
            <a:r>
              <a:rPr lang="fa-IR" sz="2000" b="1" dirty="0">
                <a:solidFill>
                  <a:schemeClr val="bg1"/>
                </a:solidFill>
                <a:effectLst>
                  <a:outerShdw blurRad="38100" dist="38100" dir="2700000" algn="tl">
                    <a:srgbClr val="000000">
                      <a:alpha val="43137"/>
                    </a:srgbClr>
                  </a:outerShdw>
                </a:effectLst>
                <a:cs typeface="B Titr" panose="00000700000000000000" pitchFamily="2" charset="-78"/>
              </a:rPr>
              <a:t>شبم دور و دراز </a:t>
            </a:r>
            <a:r>
              <a:rPr lang="fa-IR" sz="2000" b="1" dirty="0" smtClean="0">
                <a:solidFill>
                  <a:schemeClr val="bg1"/>
                </a:solidFill>
                <a:effectLst>
                  <a:outerShdw blurRad="38100" dist="38100" dir="2700000" algn="tl">
                    <a:srgbClr val="000000">
                      <a:alpha val="43137"/>
                    </a:srgbClr>
                  </a:outerShdw>
                </a:effectLst>
                <a:cs typeface="B Titr" panose="00000700000000000000" pitchFamily="2" charset="-78"/>
              </a:rPr>
              <a:t>است؟</a:t>
            </a:r>
            <a:endParaRPr lang="fa-IR" sz="2000" dirty="0">
              <a:solidFill>
                <a:schemeClr val="bg1"/>
              </a:solidFill>
              <a:effectLst>
                <a:outerShdw blurRad="38100" dist="38100" dir="2700000" algn="tl">
                  <a:srgbClr val="000000">
                    <a:alpha val="43137"/>
                  </a:srgbClr>
                </a:outerShdw>
              </a:effectLst>
              <a:cs typeface="B Titr" panose="00000700000000000000" pitchFamily="2" charset="-78"/>
            </a:endParaRPr>
          </a:p>
          <a:p>
            <a:pPr algn="ctr" rtl="1">
              <a:lnSpc>
                <a:spcPct val="200000"/>
              </a:lnSpc>
            </a:pPr>
            <a:r>
              <a:rPr lang="fa-IR" sz="2000" b="1" dirty="0">
                <a:solidFill>
                  <a:schemeClr val="bg1"/>
                </a:solidFill>
                <a:effectLst>
                  <a:outerShdw blurRad="38100" dist="38100" dir="2700000" algn="tl">
                    <a:srgbClr val="000000">
                      <a:alpha val="43137"/>
                    </a:srgbClr>
                  </a:outerShdw>
                </a:effectLst>
                <a:cs typeface="B Titr" panose="00000700000000000000" pitchFamily="2" charset="-78"/>
              </a:rPr>
              <a:t>وضو کن با سرشک چشم </a:t>
            </a:r>
            <a:r>
              <a:rPr lang="fa-IR" sz="2000" b="1" dirty="0" smtClean="0">
                <a:solidFill>
                  <a:schemeClr val="bg1"/>
                </a:solidFill>
                <a:effectLst>
                  <a:outerShdw blurRad="38100" dist="38100" dir="2700000" algn="tl">
                    <a:srgbClr val="000000">
                      <a:alpha val="43137"/>
                    </a:srgbClr>
                  </a:outerShdw>
                </a:effectLst>
                <a:cs typeface="B Titr" panose="00000700000000000000" pitchFamily="2" charset="-78"/>
              </a:rPr>
              <a:t>من، دل!</a:t>
            </a:r>
            <a:r>
              <a:rPr lang="en-US" sz="2000" b="1" dirty="0" smtClean="0">
                <a:solidFill>
                  <a:schemeClr val="bg1"/>
                </a:solidFill>
                <a:effectLst>
                  <a:outerShdw blurRad="38100" dist="38100" dir="2700000" algn="tl">
                    <a:srgbClr val="000000">
                      <a:alpha val="43137"/>
                    </a:srgbClr>
                  </a:outerShdw>
                </a:effectLst>
                <a:cs typeface="B Titr" panose="00000700000000000000" pitchFamily="2" charset="-78"/>
              </a:rPr>
              <a:t>                   </a:t>
            </a:r>
            <a:r>
              <a:rPr lang="fa-IR" sz="2000" b="1" dirty="0" smtClean="0">
                <a:solidFill>
                  <a:schemeClr val="bg1"/>
                </a:solidFill>
                <a:effectLst>
                  <a:outerShdw blurRad="38100" dist="38100" dir="2700000" algn="tl">
                    <a:srgbClr val="000000">
                      <a:alpha val="43137"/>
                    </a:srgbClr>
                  </a:outerShdw>
                </a:effectLst>
                <a:cs typeface="B Titr" panose="00000700000000000000" pitchFamily="2" charset="-78"/>
              </a:rPr>
              <a:t>که </a:t>
            </a:r>
            <a:r>
              <a:rPr lang="fa-IR" sz="2000" b="1" dirty="0">
                <a:solidFill>
                  <a:schemeClr val="bg1"/>
                </a:solidFill>
                <a:effectLst>
                  <a:outerShdw blurRad="38100" dist="38100" dir="2700000" algn="tl">
                    <a:srgbClr val="000000">
                      <a:alpha val="43137"/>
                    </a:srgbClr>
                  </a:outerShdw>
                </a:effectLst>
                <a:cs typeface="B Titr" panose="00000700000000000000" pitchFamily="2" charset="-78"/>
              </a:rPr>
              <a:t>امشب فرصت ِ راز و نیاز </a:t>
            </a:r>
            <a:r>
              <a:rPr lang="fa-IR" sz="2000" b="1" dirty="0" smtClean="0">
                <a:solidFill>
                  <a:schemeClr val="bg1"/>
                </a:solidFill>
                <a:effectLst>
                  <a:outerShdw blurRad="38100" dist="38100" dir="2700000" algn="tl">
                    <a:srgbClr val="000000">
                      <a:alpha val="43137"/>
                    </a:srgbClr>
                  </a:outerShdw>
                </a:effectLst>
                <a:cs typeface="B Titr" panose="00000700000000000000" pitchFamily="2" charset="-78"/>
              </a:rPr>
              <a:t>است</a:t>
            </a:r>
            <a:endParaRPr lang="en-US" sz="2000" b="1" dirty="0" smtClean="0">
              <a:solidFill>
                <a:schemeClr val="bg1"/>
              </a:solidFill>
              <a:effectLst>
                <a:outerShdw blurRad="38100" dist="38100" dir="2700000" algn="tl">
                  <a:srgbClr val="000000">
                    <a:alpha val="43137"/>
                  </a:srgbClr>
                </a:outerShdw>
              </a:effectLst>
              <a:cs typeface="B Titr" panose="00000700000000000000" pitchFamily="2" charset="-78"/>
            </a:endParaRPr>
          </a:p>
          <a:p>
            <a:pPr algn="ctr" rtl="1">
              <a:lnSpc>
                <a:spcPct val="200000"/>
              </a:lnSpc>
            </a:pPr>
            <a:r>
              <a:rPr lang="en-US" sz="2000" b="1" dirty="0" smtClean="0">
                <a:solidFill>
                  <a:schemeClr val="bg1"/>
                </a:solidFill>
                <a:effectLst>
                  <a:outerShdw blurRad="38100" dist="38100" dir="2700000" algn="tl">
                    <a:srgbClr val="000000">
                      <a:alpha val="43137"/>
                    </a:srgbClr>
                  </a:outerShdw>
                </a:effectLst>
                <a:cs typeface="B Titr" panose="00000700000000000000" pitchFamily="2" charset="-78"/>
              </a:rPr>
              <a:t>*****</a:t>
            </a:r>
          </a:p>
          <a:p>
            <a:pPr algn="ctr" rtl="1">
              <a:lnSpc>
                <a:spcPct val="200000"/>
              </a:lnSpc>
            </a:pPr>
            <a:r>
              <a:rPr lang="fa-IR" sz="2000" dirty="0" smtClean="0">
                <a:solidFill>
                  <a:schemeClr val="bg1"/>
                </a:solidFill>
                <a:effectLst>
                  <a:outerShdw blurRad="38100" dist="38100" dir="2700000" algn="tl">
                    <a:srgbClr val="000000">
                      <a:alpha val="43137"/>
                    </a:srgbClr>
                  </a:outerShdw>
                </a:effectLst>
                <a:cs typeface="B Titr" panose="00000700000000000000" pitchFamily="2" charset="-78"/>
              </a:rPr>
              <a:t>دریغـا چشـم بینائـی ندارُم</a:t>
            </a:r>
            <a:r>
              <a:rPr lang="en-US" sz="2000" dirty="0" smtClean="0">
                <a:solidFill>
                  <a:schemeClr val="bg1"/>
                </a:solidFill>
                <a:effectLst>
                  <a:outerShdw blurRad="38100" dist="38100" dir="2700000" algn="tl">
                    <a:srgbClr val="000000">
                      <a:alpha val="43137"/>
                    </a:srgbClr>
                  </a:outerShdw>
                </a:effectLst>
                <a:cs typeface="B Titr" panose="00000700000000000000" pitchFamily="2" charset="-78"/>
              </a:rPr>
              <a:t>                  </a:t>
            </a:r>
            <a:r>
              <a:rPr lang="fa-IR" sz="2000" dirty="0" smtClean="0">
                <a:solidFill>
                  <a:schemeClr val="bg1"/>
                </a:solidFill>
                <a:effectLst>
                  <a:outerShdw blurRad="38100" dist="38100" dir="2700000" algn="tl">
                    <a:srgbClr val="000000">
                      <a:alpha val="43137"/>
                    </a:srgbClr>
                  </a:outerShdw>
                </a:effectLst>
                <a:cs typeface="B Titr" panose="00000700000000000000" pitchFamily="2" charset="-78"/>
              </a:rPr>
              <a:t>ببین </a:t>
            </a:r>
            <a:r>
              <a:rPr lang="fa-IR" sz="2000" dirty="0">
                <a:solidFill>
                  <a:schemeClr val="bg1"/>
                </a:solidFill>
                <a:effectLst>
                  <a:outerShdw blurRad="38100" dist="38100" dir="2700000" algn="tl">
                    <a:srgbClr val="000000">
                      <a:alpha val="43137"/>
                    </a:srgbClr>
                  </a:outerShdw>
                </a:effectLst>
                <a:cs typeface="B Titr" panose="00000700000000000000" pitchFamily="2" charset="-78"/>
              </a:rPr>
              <a:t>جز جان رسوائی </a:t>
            </a:r>
            <a:r>
              <a:rPr lang="fa-IR" sz="2000" dirty="0" smtClean="0">
                <a:solidFill>
                  <a:schemeClr val="bg1"/>
                </a:solidFill>
                <a:effectLst>
                  <a:outerShdw blurRad="38100" dist="38100" dir="2700000" algn="tl">
                    <a:srgbClr val="000000">
                      <a:alpha val="43137"/>
                    </a:srgbClr>
                  </a:outerShdw>
                </a:effectLst>
                <a:cs typeface="B Titr" panose="00000700000000000000" pitchFamily="2" charset="-78"/>
              </a:rPr>
              <a:t>ندارُم</a:t>
            </a:r>
            <a:r>
              <a:rPr lang="fa-IR" sz="2000" dirty="0">
                <a:solidFill>
                  <a:schemeClr val="bg1"/>
                </a:solidFill>
                <a:effectLst>
                  <a:outerShdw blurRad="38100" dist="38100" dir="2700000" algn="tl">
                    <a:srgbClr val="000000">
                      <a:alpha val="43137"/>
                    </a:srgbClr>
                  </a:outerShdw>
                </a:effectLst>
                <a:cs typeface="B Titr" panose="00000700000000000000" pitchFamily="2" charset="-78"/>
              </a:rPr>
              <a:t/>
            </a:r>
            <a:br>
              <a:rPr lang="fa-IR" sz="2000" dirty="0">
                <a:solidFill>
                  <a:schemeClr val="bg1"/>
                </a:solidFill>
                <a:effectLst>
                  <a:outerShdw blurRad="38100" dist="38100" dir="2700000" algn="tl">
                    <a:srgbClr val="000000">
                      <a:alpha val="43137"/>
                    </a:srgbClr>
                  </a:outerShdw>
                </a:effectLst>
                <a:cs typeface="B Titr" panose="00000700000000000000" pitchFamily="2" charset="-78"/>
              </a:rPr>
            </a:br>
            <a:r>
              <a:rPr lang="fa-IR" sz="2000" dirty="0">
                <a:solidFill>
                  <a:schemeClr val="bg1"/>
                </a:solidFill>
                <a:effectLst>
                  <a:outerShdw blurRad="38100" dist="38100" dir="2700000" algn="tl">
                    <a:srgbClr val="000000">
                      <a:alpha val="43137"/>
                    </a:srgbClr>
                  </a:outerShdw>
                </a:effectLst>
                <a:cs typeface="B Titr" panose="00000700000000000000" pitchFamily="2" charset="-78"/>
              </a:rPr>
              <a:t>اگر رد میکنی رد کن ولی </a:t>
            </a:r>
            <a:r>
              <a:rPr lang="fa-IR" sz="2000" dirty="0" smtClean="0">
                <a:solidFill>
                  <a:schemeClr val="bg1"/>
                </a:solidFill>
                <a:effectLst>
                  <a:outerShdw blurRad="38100" dist="38100" dir="2700000" algn="tl">
                    <a:srgbClr val="000000">
                      <a:alpha val="43137"/>
                    </a:srgbClr>
                  </a:outerShdw>
                </a:effectLst>
                <a:cs typeface="B Titr" panose="00000700000000000000" pitchFamily="2" charset="-78"/>
              </a:rPr>
              <a:t>من</a:t>
            </a:r>
            <a:r>
              <a:rPr lang="en-US" sz="2000" dirty="0" smtClean="0">
                <a:solidFill>
                  <a:schemeClr val="bg1"/>
                </a:solidFill>
                <a:effectLst>
                  <a:outerShdw blurRad="38100" dist="38100" dir="2700000" algn="tl">
                    <a:srgbClr val="000000">
                      <a:alpha val="43137"/>
                    </a:srgbClr>
                  </a:outerShdw>
                </a:effectLst>
                <a:cs typeface="B Titr" panose="00000700000000000000" pitchFamily="2" charset="-78"/>
              </a:rPr>
              <a:t>                  </a:t>
            </a:r>
            <a:r>
              <a:rPr lang="fa-IR" sz="2000" dirty="0" smtClean="0">
                <a:solidFill>
                  <a:schemeClr val="bg1"/>
                </a:solidFill>
                <a:effectLst>
                  <a:outerShdw blurRad="38100" dist="38100" dir="2700000" algn="tl">
                    <a:srgbClr val="000000">
                      <a:alpha val="43137"/>
                    </a:srgbClr>
                  </a:outerShdw>
                </a:effectLst>
                <a:cs typeface="B Titr" panose="00000700000000000000" pitchFamily="2" charset="-78"/>
              </a:rPr>
              <a:t>بجز درگاه </a:t>
            </a:r>
            <a:r>
              <a:rPr lang="fa-IR" sz="2000" dirty="0">
                <a:solidFill>
                  <a:schemeClr val="bg1"/>
                </a:solidFill>
                <a:effectLst>
                  <a:outerShdw blurRad="38100" dist="38100" dir="2700000" algn="tl">
                    <a:srgbClr val="000000">
                      <a:alpha val="43137"/>
                    </a:srgbClr>
                  </a:outerShdw>
                </a:effectLst>
                <a:cs typeface="B Titr" panose="00000700000000000000" pitchFamily="2" charset="-78"/>
              </a:rPr>
              <a:t>تو </a:t>
            </a:r>
            <a:r>
              <a:rPr lang="fa-IR" sz="2000" dirty="0" smtClean="0">
                <a:solidFill>
                  <a:schemeClr val="bg1"/>
                </a:solidFill>
                <a:effectLst>
                  <a:outerShdw blurRad="38100" dist="38100" dir="2700000" algn="tl">
                    <a:srgbClr val="000000">
                      <a:alpha val="43137"/>
                    </a:srgbClr>
                  </a:outerShdw>
                </a:effectLst>
                <a:cs typeface="B Titr" panose="00000700000000000000" pitchFamily="2" charset="-78"/>
              </a:rPr>
              <a:t>جائـی ندارُم</a:t>
            </a:r>
            <a:r>
              <a:rPr lang="fa-IR" sz="2000" dirty="0">
                <a:solidFill>
                  <a:schemeClr val="bg1"/>
                </a:solidFill>
                <a:effectLst>
                  <a:outerShdw blurRad="38100" dist="38100" dir="2700000" algn="tl">
                    <a:srgbClr val="000000">
                      <a:alpha val="43137"/>
                    </a:srgbClr>
                  </a:outerShdw>
                </a:effectLst>
                <a:cs typeface="B Titr" panose="00000700000000000000" pitchFamily="2" charset="-78"/>
              </a:rPr>
              <a:t> </a:t>
            </a:r>
          </a:p>
        </p:txBody>
      </p:sp>
      <p:sp>
        <p:nvSpPr>
          <p:cNvPr id="11" name="67 Recortar rectángulo de esquina del mismo lado"/>
          <p:cNvSpPr/>
          <p:nvPr/>
        </p:nvSpPr>
        <p:spPr>
          <a:xfrm>
            <a:off x="4307875" y="6206072"/>
            <a:ext cx="541312" cy="534988"/>
          </a:xfrm>
          <a:prstGeom prst="snip2SameRect">
            <a:avLst>
              <a:gd name="adj1" fmla="val 16667"/>
              <a:gd name="adj2" fmla="val 17092"/>
            </a:avLst>
          </a:prstGeom>
          <a:solidFill>
            <a:srgbClr val="017103"/>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23</a:t>
            </a:r>
            <a:endParaRPr lang="es-ES" b="1" dirty="0">
              <a:solidFill>
                <a:prstClr val="white"/>
              </a:solidFill>
            </a:endParaRPr>
          </a:p>
        </p:txBody>
      </p:sp>
      <p:pic>
        <p:nvPicPr>
          <p:cNvPr id="8" name="44 Imagen">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45 Imagen">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0318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381000" y="1550846"/>
            <a:ext cx="8610600" cy="4098558"/>
          </a:xfrm>
          <a:prstGeom prst="rect">
            <a:avLst/>
          </a:prstGeom>
          <a:solidFill>
            <a:srgbClr val="00B050">
              <a:alpha val="66000"/>
            </a:srgbClr>
          </a:solidFill>
        </p:spPr>
        <p:txBody>
          <a:bodyPr wrap="square">
            <a:spAutoFit/>
          </a:bodyPr>
          <a:lstStyle/>
          <a:p>
            <a:pPr algn="r" rtl="1">
              <a:lnSpc>
                <a:spcPct val="150000"/>
              </a:lnSpc>
              <a:spcAft>
                <a:spcPts val="1000"/>
              </a:spcAft>
            </a:pPr>
            <a:r>
              <a:rPr lang="ar-SA" sz="2400" dirty="0">
                <a:solidFill>
                  <a:schemeClr val="bg1"/>
                </a:solidFill>
                <a:effectLst>
                  <a:outerShdw blurRad="38100" dist="38100" dir="2700000" algn="tl">
                    <a:srgbClr val="000000">
                      <a:alpha val="43137"/>
                    </a:srgbClr>
                  </a:outerShdw>
                </a:effectLst>
                <a:latin typeface="Times New Roman"/>
                <a:ea typeface="Times New Roman"/>
                <a:cs typeface="B Titr" panose="00000700000000000000" pitchFamily="2" charset="-78"/>
              </a:rPr>
              <a:t>در حديث قدسي خداوند به</a:t>
            </a:r>
            <a:r>
              <a:rPr lang="ar-SA" sz="2400" dirty="0">
                <a:solidFill>
                  <a:schemeClr val="bg1"/>
                </a:solidFill>
                <a:effectLst>
                  <a:outerShdw blurRad="38100" dist="38100" dir="2700000" algn="tl">
                    <a:srgbClr val="000000">
                      <a:alpha val="43137"/>
                    </a:srgbClr>
                  </a:outerShdw>
                </a:effectLst>
                <a:cs typeface="B Titr" panose="00000700000000000000" pitchFamily="2" charset="-78"/>
              </a:rPr>
              <a:t> </a:t>
            </a:r>
            <a:r>
              <a:rPr lang="ar-SA" sz="2400" dirty="0">
                <a:solidFill>
                  <a:srgbClr val="FFC000"/>
                </a:solidFill>
                <a:effectLst>
                  <a:outerShdw blurRad="38100" dist="38100" dir="2700000" algn="tl">
                    <a:srgbClr val="000000">
                      <a:alpha val="43137"/>
                    </a:srgbClr>
                  </a:outerShdw>
                </a:effectLst>
                <a:cs typeface="B Titr" panose="00000700000000000000" pitchFamily="2" charset="-78"/>
              </a:rPr>
              <a:t>حضرت </a:t>
            </a:r>
            <a:r>
              <a:rPr lang="ar-SA" sz="2400" dirty="0" smtClean="0">
                <a:solidFill>
                  <a:srgbClr val="FFC000"/>
                </a:solidFill>
                <a:effectLst>
                  <a:outerShdw blurRad="38100" dist="38100" dir="2700000" algn="tl">
                    <a:srgbClr val="000000">
                      <a:alpha val="43137"/>
                    </a:srgbClr>
                  </a:outerShdw>
                </a:effectLst>
                <a:cs typeface="B Titr" panose="00000700000000000000" pitchFamily="2" charset="-78"/>
              </a:rPr>
              <a:t>موسي</a:t>
            </a:r>
            <a:r>
              <a:rPr lang="fa-IR" sz="2400" dirty="0" smtClean="0">
                <a:solidFill>
                  <a:srgbClr val="FFC000"/>
                </a:solidFill>
                <a:effectLst>
                  <a:outerShdw blurRad="38100" dist="38100" dir="2700000" algn="tl">
                    <a:srgbClr val="000000">
                      <a:alpha val="43137"/>
                    </a:srgbClr>
                  </a:outerShdw>
                </a:effectLst>
                <a:cs typeface="B Titr" panose="00000700000000000000" pitchFamily="2" charset="-78"/>
              </a:rPr>
              <a:t> </a:t>
            </a:r>
            <a:r>
              <a:rPr lang="ar-SA" sz="2400" dirty="0" smtClean="0">
                <a:solidFill>
                  <a:srgbClr val="FFC000"/>
                </a:solidFill>
                <a:effectLst>
                  <a:outerShdw blurRad="38100" dist="38100" dir="2700000" algn="tl">
                    <a:srgbClr val="000000">
                      <a:alpha val="43137"/>
                    </a:srgbClr>
                  </a:outerShdw>
                </a:effectLst>
                <a:cs typeface="B Titr" panose="00000700000000000000" pitchFamily="2" charset="-78"/>
              </a:rPr>
              <a:t>عليه</a:t>
            </a:r>
            <a:r>
              <a:rPr lang="ar-SA" sz="100" dirty="0" smtClean="0">
                <a:solidFill>
                  <a:srgbClr val="FFC000"/>
                </a:solidFill>
                <a:effectLst>
                  <a:outerShdw blurRad="38100" dist="38100" dir="2700000" algn="tl">
                    <a:srgbClr val="000000">
                      <a:alpha val="43137"/>
                    </a:srgbClr>
                  </a:outerShdw>
                </a:effectLst>
                <a:cs typeface="B Titr" panose="00000700000000000000" pitchFamily="2" charset="-78"/>
              </a:rPr>
              <a:t> </a:t>
            </a:r>
            <a:r>
              <a:rPr lang="ar-SA" sz="2400" dirty="0" smtClean="0">
                <a:solidFill>
                  <a:srgbClr val="FFC000"/>
                </a:solidFill>
                <a:effectLst>
                  <a:outerShdw blurRad="38100" dist="38100" dir="2700000" algn="tl">
                    <a:srgbClr val="000000">
                      <a:alpha val="43137"/>
                    </a:srgbClr>
                  </a:outerShdw>
                </a:effectLst>
                <a:cs typeface="B Titr" panose="00000700000000000000" pitchFamily="2" charset="-78"/>
              </a:rPr>
              <a:t>السلام</a:t>
            </a:r>
            <a:r>
              <a:rPr lang="fa-IR" sz="2400" dirty="0" smtClean="0">
                <a:solidFill>
                  <a:srgbClr val="FFC000"/>
                </a:solidFill>
                <a:effectLst>
                  <a:outerShdw blurRad="38100" dist="38100" dir="2700000" algn="tl">
                    <a:srgbClr val="000000">
                      <a:alpha val="43137"/>
                    </a:srgbClr>
                  </a:outerShdw>
                </a:effectLst>
                <a:cs typeface="B Titr" panose="00000700000000000000" pitchFamily="2" charset="-78"/>
              </a:rPr>
              <a:t> </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Titr" panose="00000700000000000000" pitchFamily="2" charset="-78"/>
              </a:rPr>
              <a:t>مي</a:t>
            </a:r>
            <a:r>
              <a:rPr lang="ar-SA" sz="100" dirty="0" smtClean="0">
                <a:solidFill>
                  <a:schemeClr val="bg1"/>
                </a:solidFill>
                <a:effectLst>
                  <a:outerShdw blurRad="38100" dist="38100" dir="2700000" algn="tl">
                    <a:srgbClr val="000000">
                      <a:alpha val="43137"/>
                    </a:srgbClr>
                  </a:outerShdw>
                </a:effectLst>
                <a:latin typeface="Times New Roman"/>
                <a:ea typeface="Times New Roman"/>
                <a:cs typeface="B Titr" panose="00000700000000000000" pitchFamily="2" charset="-78"/>
              </a:rPr>
              <a:t>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Titr" panose="00000700000000000000" pitchFamily="2" charset="-78"/>
              </a:rPr>
              <a:t>فرمايد</a:t>
            </a: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Titr" panose="00000700000000000000" pitchFamily="2" charset="-78"/>
              </a:rPr>
              <a:t>:</a:t>
            </a:r>
            <a:endParaRPr lang="fa-IR" sz="2400" dirty="0" smtClean="0">
              <a:solidFill>
                <a:schemeClr val="bg1"/>
              </a:solidFill>
              <a:effectLst>
                <a:outerShdw blurRad="38100" dist="38100" dir="2700000" algn="tl">
                  <a:srgbClr val="000000">
                    <a:alpha val="43137"/>
                  </a:srgbClr>
                </a:outerShdw>
              </a:effectLst>
              <a:latin typeface="Times New Roman"/>
              <a:ea typeface="Times New Roman"/>
              <a:cs typeface="B Titr" panose="00000700000000000000" pitchFamily="2" charset="-78"/>
            </a:endParaRPr>
          </a:p>
          <a:p>
            <a:pPr algn="just" rtl="1">
              <a:lnSpc>
                <a:spcPct val="150000"/>
              </a:lnSpc>
              <a:spcAft>
                <a:spcPts val="1000"/>
              </a:spcAft>
            </a:pPr>
            <a:r>
              <a:rPr lang="ar-SA" sz="2400" dirty="0" smtClean="0">
                <a:solidFill>
                  <a:schemeClr val="bg1"/>
                </a:solidFill>
                <a:effectLst>
                  <a:outerShdw blurRad="38100" dist="38100" dir="2700000" algn="tl">
                    <a:srgbClr val="000000">
                      <a:alpha val="43137"/>
                    </a:srgbClr>
                  </a:outerShdw>
                </a:effectLst>
                <a:latin typeface="Times New Roman"/>
                <a:ea typeface="Times New Roman"/>
                <a:cs typeface="B Titr" panose="00000700000000000000" pitchFamily="2" charset="-78"/>
              </a:rPr>
              <a:t>هان </a:t>
            </a:r>
            <a:r>
              <a:rPr lang="ar-SA" sz="2400" dirty="0">
                <a:solidFill>
                  <a:schemeClr val="bg1"/>
                </a:solidFill>
                <a:effectLst>
                  <a:outerShdw blurRad="38100" dist="38100" dir="2700000" algn="tl">
                    <a:srgbClr val="000000">
                      <a:alpha val="43137"/>
                    </a:srgbClr>
                  </a:outerShdw>
                </a:effectLst>
                <a:latin typeface="Times New Roman"/>
                <a:ea typeface="Times New Roman"/>
                <a:cs typeface="B Titr" panose="00000700000000000000" pitchFamily="2" charset="-78"/>
              </a:rPr>
              <a:t>اي پسر عمران، اين منم كه بر دوستانم مطّلعم؛ چون شب آنان را فرا گيرد چشم دلشان را دگرگون مي‌سازم (كه جز من چيزي نمي‌بينند) و عقوبتم را در مقابل ديدگانشان مجسّم مي‌كنم (بدان گونه كه) از راه شهود و رويا رويي با من به مخاطبه مي‌پردازند و حضوراً با من به گفتگو مي‌نشينند. اي پسر عمران، در دل شبهاي تار از دلت خشوع و از تنت خضوع و از چشمانت قطرات اشك نثار من بنما و مرا بخوان كه مرا به خود نزديك و اجابت كننده دعوتت خواهي يافت. </a:t>
            </a:r>
            <a:r>
              <a:rPr lang="ar-SA" sz="2000" dirty="0">
                <a:solidFill>
                  <a:schemeClr val="bg1"/>
                </a:solidFill>
                <a:effectLst>
                  <a:outerShdw blurRad="38100" dist="38100" dir="2700000" algn="tl">
                    <a:srgbClr val="000000">
                      <a:alpha val="43137"/>
                    </a:srgbClr>
                  </a:outerShdw>
                </a:effectLst>
                <a:latin typeface="Times New Roman"/>
                <a:ea typeface="Times New Roman"/>
                <a:cs typeface="B Titr" panose="00000700000000000000" pitchFamily="2" charset="-78"/>
              </a:rPr>
              <a:t>[1]</a:t>
            </a:r>
            <a:endParaRPr lang="en-US" sz="2000" dirty="0">
              <a:solidFill>
                <a:schemeClr val="bg1"/>
              </a:solidFill>
              <a:effectLst>
                <a:outerShdw blurRad="38100" dist="38100" dir="2700000" algn="tl">
                  <a:srgbClr val="000000">
                    <a:alpha val="43137"/>
                  </a:srgbClr>
                </a:outerShdw>
              </a:effectLst>
              <a:latin typeface="Times New Roman"/>
              <a:ea typeface="Times New Roman"/>
              <a:cs typeface="B Titr" panose="00000700000000000000" pitchFamily="2" charset="-78"/>
            </a:endParaRPr>
          </a:p>
        </p:txBody>
      </p:sp>
      <p:sp>
        <p:nvSpPr>
          <p:cNvPr id="4" name="Rectangle 3"/>
          <p:cNvSpPr/>
          <p:nvPr/>
        </p:nvSpPr>
        <p:spPr>
          <a:xfrm>
            <a:off x="6565306" y="5715000"/>
            <a:ext cx="2539478" cy="369332"/>
          </a:xfrm>
          <a:prstGeom prst="rect">
            <a:avLst/>
          </a:prstGeom>
        </p:spPr>
        <p:txBody>
          <a:bodyPr wrap="none">
            <a:spAutoFit/>
          </a:bodyPr>
          <a:lstStyle/>
          <a:p>
            <a:pPr algn="r"/>
            <a:r>
              <a:rPr lang="fa-IR" dirty="0" smtClean="0">
                <a:solidFill>
                  <a:schemeClr val="accent6">
                    <a:lumMod val="50000"/>
                  </a:schemeClr>
                </a:solidFill>
                <a:latin typeface="Times New Roman"/>
                <a:ea typeface="Times New Roman"/>
                <a:cs typeface="Titr"/>
              </a:rPr>
              <a:t>[1]</a:t>
            </a:r>
            <a:r>
              <a:rPr lang="ar-SA" sz="1600" dirty="0" smtClean="0">
                <a:solidFill>
                  <a:schemeClr val="accent6">
                    <a:lumMod val="50000"/>
                  </a:schemeClr>
                </a:solidFill>
                <a:latin typeface="Times New Roman"/>
                <a:ea typeface="Times New Roman"/>
                <a:cs typeface="Titr"/>
              </a:rPr>
              <a:t> بحارالانوار</a:t>
            </a:r>
            <a:r>
              <a:rPr lang="ar-SA" sz="1600" dirty="0">
                <a:solidFill>
                  <a:schemeClr val="accent6">
                    <a:lumMod val="50000"/>
                  </a:schemeClr>
                </a:solidFill>
                <a:latin typeface="Times New Roman"/>
                <a:ea typeface="Times New Roman"/>
                <a:cs typeface="Titr"/>
              </a:rPr>
              <a:t>، ج 78، ص 139</a:t>
            </a:r>
            <a:r>
              <a:rPr lang="ar-SA" dirty="0">
                <a:solidFill>
                  <a:schemeClr val="accent6">
                    <a:lumMod val="50000"/>
                  </a:schemeClr>
                </a:solidFill>
                <a:latin typeface="Times New Roman"/>
                <a:ea typeface="Times New Roman"/>
                <a:cs typeface="B Koodak"/>
              </a:rPr>
              <a:t>.</a:t>
            </a:r>
            <a:endParaRPr lang="en-US" dirty="0">
              <a:solidFill>
                <a:schemeClr val="accent6">
                  <a:lumMod val="50000"/>
                </a:schemeClr>
              </a:solidFill>
            </a:endParaRPr>
          </a:p>
        </p:txBody>
      </p:sp>
      <p:sp>
        <p:nvSpPr>
          <p:cNvPr id="11" name="TextBox 10"/>
          <p:cNvSpPr txBox="1"/>
          <p:nvPr/>
        </p:nvSpPr>
        <p:spPr>
          <a:xfrm>
            <a:off x="4501859" y="5382613"/>
            <a:ext cx="4614432" cy="369332"/>
          </a:xfrm>
          <a:prstGeom prst="rect">
            <a:avLst/>
          </a:prstGeom>
          <a:noFill/>
        </p:spPr>
        <p:txBody>
          <a:bodyPr wrap="square" rtlCol="0">
            <a:spAutoFit/>
          </a:bodyPr>
          <a:lstStyle/>
          <a:p>
            <a:pPr algn="r"/>
            <a:r>
              <a:rPr lang="fa-IR" dirty="0"/>
              <a:t>...........................................</a:t>
            </a:r>
            <a:r>
              <a:rPr lang="en-US" dirty="0"/>
              <a:t>....</a:t>
            </a:r>
            <a:r>
              <a:rPr lang="fa-IR" dirty="0"/>
              <a:t>.................</a:t>
            </a:r>
            <a:endParaRPr lang="en-US" dirty="0"/>
          </a:p>
        </p:txBody>
      </p:sp>
      <p:graphicFrame>
        <p:nvGraphicFramePr>
          <p:cNvPr id="5" name="Diagram 4"/>
          <p:cNvGraphicFramePr/>
          <p:nvPr>
            <p:extLst>
              <p:ext uri="{D42A27DB-BD31-4B8C-83A1-F6EECF244321}">
                <p14:modId xmlns:p14="http://schemas.microsoft.com/office/powerpoint/2010/main" val="1216603122"/>
              </p:ext>
            </p:extLst>
          </p:nvPr>
        </p:nvGraphicFramePr>
        <p:xfrm>
          <a:off x="2268538" y="457200"/>
          <a:ext cx="4513262"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24</a:t>
            </a:r>
            <a:endParaRPr lang="es-ES" b="1" dirty="0">
              <a:solidFill>
                <a:prstClr val="white"/>
              </a:solidFill>
            </a:endParaRPr>
          </a:p>
        </p:txBody>
      </p:sp>
      <p:pic>
        <p:nvPicPr>
          <p:cNvPr id="12"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0318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304800" y="1600200"/>
            <a:ext cx="8740775" cy="4569456"/>
          </a:xfrm>
          <a:prstGeom prst="rect">
            <a:avLst/>
          </a:prstGeom>
          <a:solidFill>
            <a:schemeClr val="accent1">
              <a:alpha val="58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a:spAutoFit/>
          </a:bodyPr>
          <a:lstStyle/>
          <a:p>
            <a:pPr algn="just" rtl="1">
              <a:lnSpc>
                <a:spcPct val="115000"/>
              </a:lnSpc>
              <a:spcAft>
                <a:spcPts val="1000"/>
              </a:spcAft>
            </a:pPr>
            <a:r>
              <a:rPr lang="ar-SA" sz="2800" dirty="0">
                <a:latin typeface="Times New Roman"/>
                <a:ea typeface="Times New Roman"/>
                <a:cs typeface="B Zar" panose="00000400000000000000" pitchFamily="2" charset="-78"/>
              </a:rPr>
              <a:t>روايت شده است كه </a:t>
            </a:r>
            <a:r>
              <a:rPr lang="ar-SA" sz="2800" dirty="0">
                <a:solidFill>
                  <a:srgbClr val="FFC000"/>
                </a:solidFill>
                <a:cs typeface="B Zar" panose="00000400000000000000" pitchFamily="2" charset="-78"/>
              </a:rPr>
              <a:t>اميرالمؤمنين </a:t>
            </a:r>
            <a:r>
              <a:rPr lang="ar-SA" sz="2800" dirty="0" smtClean="0">
                <a:solidFill>
                  <a:srgbClr val="FFC000"/>
                </a:solidFill>
                <a:cs typeface="B Zar" panose="00000400000000000000" pitchFamily="2" charset="-78"/>
              </a:rPr>
              <a:t>عليه</a:t>
            </a:r>
            <a:r>
              <a:rPr lang="ar-SA" sz="100" dirty="0" smtClean="0">
                <a:solidFill>
                  <a:srgbClr val="FFC000"/>
                </a:solidFill>
                <a:cs typeface="B Zar" panose="00000400000000000000" pitchFamily="2" charset="-78"/>
              </a:rPr>
              <a:t> </a:t>
            </a:r>
            <a:r>
              <a:rPr lang="ar-SA" sz="2800" dirty="0" smtClean="0">
                <a:solidFill>
                  <a:srgbClr val="FFC000"/>
                </a:solidFill>
                <a:cs typeface="B Zar" panose="00000400000000000000" pitchFamily="2" charset="-78"/>
              </a:rPr>
              <a:t>السلام </a:t>
            </a:r>
            <a:r>
              <a:rPr lang="ar-SA" sz="2800" dirty="0">
                <a:latin typeface="Times New Roman"/>
                <a:ea typeface="Times New Roman"/>
                <a:cs typeface="B Zar" panose="00000400000000000000" pitchFamily="2" charset="-78"/>
              </a:rPr>
              <a:t>از مقابل مغازه</a:t>
            </a:r>
            <a:r>
              <a:rPr lang="ar-SA" sz="100" dirty="0">
                <a:latin typeface="Times New Roman"/>
                <a:ea typeface="Times New Roman"/>
                <a:cs typeface="B Zar" panose="00000400000000000000" pitchFamily="2" charset="-78"/>
              </a:rPr>
              <a:t> </a:t>
            </a:r>
            <a:r>
              <a:rPr lang="ar-SA" sz="2800" dirty="0">
                <a:latin typeface="Times New Roman"/>
                <a:ea typeface="Times New Roman"/>
                <a:cs typeface="B Zar" panose="00000400000000000000" pitchFamily="2" charset="-78"/>
              </a:rPr>
              <a:t>اي قصّابى مى</a:t>
            </a:r>
            <a:r>
              <a:rPr lang="ar-SA" sz="100" dirty="0">
                <a:latin typeface="Times New Roman"/>
                <a:ea typeface="Times New Roman"/>
                <a:cs typeface="B Zar" panose="00000400000000000000" pitchFamily="2" charset="-78"/>
              </a:rPr>
              <a:t> </a:t>
            </a:r>
            <a:r>
              <a:rPr lang="ar-SA" sz="2800" dirty="0" smtClean="0">
                <a:latin typeface="Times New Roman"/>
                <a:ea typeface="Times New Roman"/>
                <a:cs typeface="B Zar" panose="00000400000000000000" pitchFamily="2" charset="-78"/>
              </a:rPr>
              <a:t>گذشت. </a:t>
            </a:r>
            <a:r>
              <a:rPr lang="ar-SA" sz="2800" dirty="0">
                <a:latin typeface="Times New Roman"/>
                <a:ea typeface="Times New Roman"/>
                <a:cs typeface="B Zar" panose="00000400000000000000" pitchFamily="2" charset="-78"/>
              </a:rPr>
              <a:t>قصّاب </a:t>
            </a:r>
            <a:r>
              <a:rPr lang="ar-SA" sz="2800" dirty="0" smtClean="0">
                <a:latin typeface="Times New Roman"/>
                <a:ea typeface="Times New Roman"/>
                <a:cs typeface="B Zar" panose="00000400000000000000" pitchFamily="2" charset="-78"/>
              </a:rPr>
              <a:t>گفت: </a:t>
            </a:r>
            <a:r>
              <a:rPr lang="ar-SA" sz="2800" dirty="0">
                <a:latin typeface="Times New Roman"/>
                <a:ea typeface="Times New Roman"/>
                <a:cs typeface="B Zar" panose="00000400000000000000" pitchFamily="2" charset="-78"/>
              </a:rPr>
              <a:t>اى </a:t>
            </a:r>
            <a:r>
              <a:rPr lang="ar-SA" sz="2800" dirty="0" smtClean="0">
                <a:latin typeface="Times New Roman"/>
                <a:ea typeface="Times New Roman"/>
                <a:cs typeface="B Zar" panose="00000400000000000000" pitchFamily="2" charset="-78"/>
              </a:rPr>
              <a:t>اميرالمؤمنين! </a:t>
            </a:r>
            <a:r>
              <a:rPr lang="ar-SA" sz="2800" dirty="0">
                <a:latin typeface="Times New Roman"/>
                <a:ea typeface="Times New Roman"/>
                <a:cs typeface="B Zar" panose="00000400000000000000" pitchFamily="2" charset="-78"/>
              </a:rPr>
              <a:t>گوشت </a:t>
            </a:r>
            <a:r>
              <a:rPr lang="ar-SA" sz="2800" dirty="0" smtClean="0">
                <a:latin typeface="Times New Roman"/>
                <a:ea typeface="Times New Roman"/>
                <a:cs typeface="B Zar" panose="00000400000000000000" pitchFamily="2" charset="-78"/>
              </a:rPr>
              <a:t>خوب، </a:t>
            </a:r>
            <a:r>
              <a:rPr lang="ar-SA" sz="2800" dirty="0">
                <a:latin typeface="Times New Roman"/>
                <a:ea typeface="Times New Roman"/>
                <a:cs typeface="B Zar" panose="00000400000000000000" pitchFamily="2" charset="-78"/>
              </a:rPr>
              <a:t>موجود </a:t>
            </a:r>
            <a:r>
              <a:rPr lang="ar-SA" sz="2800" dirty="0" smtClean="0">
                <a:latin typeface="Times New Roman"/>
                <a:ea typeface="Times New Roman"/>
                <a:cs typeface="B Zar" panose="00000400000000000000" pitchFamily="2" charset="-78"/>
              </a:rPr>
              <a:t>است.</a:t>
            </a:r>
            <a:endParaRPr lang="fa-IR" sz="2800" dirty="0" smtClean="0">
              <a:latin typeface="Times New Roman"/>
              <a:ea typeface="Times New Roman"/>
              <a:cs typeface="B Zar" panose="00000400000000000000" pitchFamily="2" charset="-78"/>
            </a:endParaRPr>
          </a:p>
          <a:p>
            <a:pPr algn="just" rtl="1">
              <a:lnSpc>
                <a:spcPct val="115000"/>
              </a:lnSpc>
              <a:spcAft>
                <a:spcPts val="1000"/>
              </a:spcAft>
            </a:pPr>
            <a:r>
              <a:rPr lang="ar-SA" sz="2800" dirty="0" smtClean="0">
                <a:latin typeface="Times New Roman"/>
                <a:ea typeface="Times New Roman"/>
                <a:cs typeface="B Zar" panose="00000400000000000000" pitchFamily="2" charset="-78"/>
              </a:rPr>
              <a:t>امام عليه</a:t>
            </a:r>
            <a:r>
              <a:rPr lang="fa-IR" sz="100" dirty="0" smtClean="0">
                <a:latin typeface="Times New Roman"/>
                <a:ea typeface="Times New Roman"/>
                <a:cs typeface="B Zar" panose="00000400000000000000" pitchFamily="2" charset="-78"/>
              </a:rPr>
              <a:t> </a:t>
            </a:r>
            <a:r>
              <a:rPr lang="ar-SA" sz="2800" dirty="0" smtClean="0">
                <a:latin typeface="Times New Roman"/>
                <a:ea typeface="Times New Roman"/>
                <a:cs typeface="B Zar" panose="00000400000000000000" pitchFamily="2" charset="-78"/>
              </a:rPr>
              <a:t>السلام </a:t>
            </a:r>
            <a:r>
              <a:rPr lang="ar-SA" sz="2800" dirty="0">
                <a:latin typeface="Times New Roman"/>
                <a:ea typeface="Times New Roman"/>
                <a:cs typeface="B Zar" panose="00000400000000000000" pitchFamily="2" charset="-78"/>
              </a:rPr>
              <a:t>فرمود: پول </a:t>
            </a:r>
            <a:r>
              <a:rPr lang="ar-SA" sz="2800" dirty="0" smtClean="0">
                <a:latin typeface="Times New Roman"/>
                <a:ea typeface="Times New Roman"/>
                <a:cs typeface="B Zar" panose="00000400000000000000" pitchFamily="2" charset="-78"/>
              </a:rPr>
              <a:t>آن، </a:t>
            </a:r>
            <a:r>
              <a:rPr lang="ar-SA" sz="2800" dirty="0">
                <a:latin typeface="Times New Roman"/>
                <a:ea typeface="Times New Roman"/>
                <a:cs typeface="B Zar" panose="00000400000000000000" pitchFamily="2" charset="-78"/>
              </a:rPr>
              <a:t>موجود </a:t>
            </a:r>
            <a:r>
              <a:rPr lang="ar-SA" sz="2800" dirty="0" smtClean="0">
                <a:latin typeface="Times New Roman"/>
                <a:ea typeface="Times New Roman"/>
                <a:cs typeface="B Zar" panose="00000400000000000000" pitchFamily="2" charset="-78"/>
              </a:rPr>
              <a:t>نيست.</a:t>
            </a:r>
            <a:endParaRPr lang="fa-IR" sz="2800" dirty="0" smtClean="0">
              <a:latin typeface="Times New Roman"/>
              <a:ea typeface="Times New Roman"/>
              <a:cs typeface="B Zar" panose="00000400000000000000" pitchFamily="2" charset="-78"/>
            </a:endParaRPr>
          </a:p>
          <a:p>
            <a:pPr algn="just" rtl="1">
              <a:lnSpc>
                <a:spcPct val="115000"/>
              </a:lnSpc>
              <a:spcAft>
                <a:spcPts val="1000"/>
              </a:spcAft>
            </a:pPr>
            <a:r>
              <a:rPr lang="ar-SA" sz="2800" dirty="0" smtClean="0">
                <a:latin typeface="Times New Roman"/>
                <a:ea typeface="Times New Roman"/>
                <a:cs typeface="B Zar" panose="00000400000000000000" pitchFamily="2" charset="-78"/>
              </a:rPr>
              <a:t>قصّاب گفت: </a:t>
            </a:r>
            <a:r>
              <a:rPr lang="ar-SA" sz="2800" dirty="0">
                <a:latin typeface="Times New Roman"/>
                <a:ea typeface="Times New Roman"/>
                <a:cs typeface="B Zar" panose="00000400000000000000" pitchFamily="2" charset="-78"/>
              </a:rPr>
              <a:t>من مهلت مى دهم و صبر مى</a:t>
            </a:r>
            <a:r>
              <a:rPr lang="ar-SA" sz="100" dirty="0">
                <a:latin typeface="Times New Roman"/>
                <a:ea typeface="Times New Roman"/>
                <a:cs typeface="B Zar" panose="00000400000000000000" pitchFamily="2" charset="-78"/>
              </a:rPr>
              <a:t> </a:t>
            </a:r>
            <a:r>
              <a:rPr lang="ar-SA" sz="2800" dirty="0" smtClean="0">
                <a:latin typeface="Times New Roman"/>
                <a:ea typeface="Times New Roman"/>
                <a:cs typeface="B Zar" panose="00000400000000000000" pitchFamily="2" charset="-78"/>
              </a:rPr>
              <a:t>كنم.</a:t>
            </a:r>
            <a:endParaRPr lang="fa-IR" sz="2800" dirty="0" smtClean="0">
              <a:latin typeface="Times New Roman"/>
              <a:ea typeface="Times New Roman"/>
              <a:cs typeface="B Zar" panose="00000400000000000000" pitchFamily="2" charset="-78"/>
            </a:endParaRPr>
          </a:p>
          <a:p>
            <a:pPr algn="just" rtl="1">
              <a:lnSpc>
                <a:spcPct val="115000"/>
              </a:lnSpc>
              <a:spcAft>
                <a:spcPts val="1000"/>
              </a:spcAft>
            </a:pPr>
            <a:r>
              <a:rPr lang="ar-SA" sz="2800" dirty="0" smtClean="0">
                <a:solidFill>
                  <a:srgbClr val="FFC000"/>
                </a:solidFill>
                <a:cs typeface="B Zar" panose="00000400000000000000" pitchFamily="2" charset="-78"/>
              </a:rPr>
              <a:t>امام </a:t>
            </a:r>
            <a:r>
              <a:rPr lang="ar-SA" sz="2800" dirty="0">
                <a:solidFill>
                  <a:srgbClr val="FFC000"/>
                </a:solidFill>
                <a:cs typeface="B Zar" panose="00000400000000000000" pitchFamily="2" charset="-78"/>
              </a:rPr>
              <a:t>على </a:t>
            </a:r>
            <a:r>
              <a:rPr lang="ar-SA" sz="2800" dirty="0" smtClean="0">
                <a:solidFill>
                  <a:srgbClr val="FFC000"/>
                </a:solidFill>
                <a:cs typeface="B Zar" panose="00000400000000000000" pitchFamily="2" charset="-78"/>
              </a:rPr>
              <a:t>عليه السلام </a:t>
            </a:r>
            <a:r>
              <a:rPr lang="ar-SA" sz="2800" dirty="0">
                <a:latin typeface="Times New Roman"/>
                <a:ea typeface="Times New Roman"/>
                <a:cs typeface="B Zar" panose="00000400000000000000" pitchFamily="2" charset="-78"/>
              </a:rPr>
              <a:t>پاسخ داد: من بر نخوردن گوشت صبر مى</a:t>
            </a:r>
            <a:r>
              <a:rPr lang="ar-SA" sz="100" dirty="0">
                <a:latin typeface="Times New Roman"/>
                <a:ea typeface="Times New Roman"/>
                <a:cs typeface="B Zar" panose="00000400000000000000" pitchFamily="2" charset="-78"/>
              </a:rPr>
              <a:t> </a:t>
            </a:r>
            <a:r>
              <a:rPr lang="ar-SA" sz="2800" dirty="0" smtClean="0">
                <a:latin typeface="Times New Roman"/>
                <a:ea typeface="Times New Roman"/>
                <a:cs typeface="B Zar" panose="00000400000000000000" pitchFamily="2" charset="-78"/>
              </a:rPr>
              <a:t>كنم. </a:t>
            </a:r>
            <a:r>
              <a:rPr lang="ar-SA" sz="2800" dirty="0">
                <a:latin typeface="Times New Roman"/>
                <a:ea typeface="Times New Roman"/>
                <a:cs typeface="B Zar" panose="00000400000000000000" pitchFamily="2" charset="-78"/>
              </a:rPr>
              <a:t>(و افزود</a:t>
            </a:r>
            <a:r>
              <a:rPr lang="ar-SA" sz="2800" dirty="0" smtClean="0">
                <a:latin typeface="Times New Roman"/>
                <a:ea typeface="Times New Roman"/>
                <a:cs typeface="B Zar" panose="00000400000000000000" pitchFamily="2" charset="-78"/>
              </a:rPr>
              <a:t>:)</a:t>
            </a:r>
            <a:endParaRPr lang="fa-IR" sz="2800" dirty="0" smtClean="0">
              <a:latin typeface="Times New Roman"/>
              <a:ea typeface="Times New Roman"/>
              <a:cs typeface="B Zar" panose="00000400000000000000" pitchFamily="2" charset="-78"/>
            </a:endParaRPr>
          </a:p>
          <a:p>
            <a:pPr algn="just" rtl="1">
              <a:lnSpc>
                <a:spcPct val="115000"/>
              </a:lnSpc>
              <a:spcAft>
                <a:spcPts val="1000"/>
              </a:spcAft>
            </a:pPr>
            <a:r>
              <a:rPr lang="ar-SA" sz="2800" dirty="0" smtClean="0">
                <a:latin typeface="Times New Roman"/>
                <a:ea typeface="Times New Roman"/>
                <a:cs typeface="B Zar" panose="00000400000000000000" pitchFamily="2" charset="-78"/>
              </a:rPr>
              <a:t>خداوند </a:t>
            </a:r>
            <a:r>
              <a:rPr lang="ar-SA" sz="2800" dirty="0">
                <a:latin typeface="Times New Roman"/>
                <a:ea typeface="Times New Roman"/>
                <a:cs typeface="B Zar" panose="00000400000000000000" pitchFamily="2" charset="-78"/>
              </a:rPr>
              <a:t>متعال پنج چيز را در پنج چيز ديگر قرار داده </a:t>
            </a:r>
            <a:r>
              <a:rPr lang="ar-SA" sz="2800" dirty="0" smtClean="0">
                <a:latin typeface="Times New Roman"/>
                <a:ea typeface="Times New Roman"/>
                <a:cs typeface="B Zar" panose="00000400000000000000" pitchFamily="2" charset="-78"/>
              </a:rPr>
              <a:t>است: </a:t>
            </a:r>
            <a:r>
              <a:rPr lang="ar-SA" sz="2800" dirty="0">
                <a:latin typeface="Times New Roman"/>
                <a:ea typeface="Times New Roman"/>
                <a:cs typeface="B Zar" panose="00000400000000000000" pitchFamily="2" charset="-78"/>
              </a:rPr>
              <a:t>عزّت را در </a:t>
            </a:r>
            <a:r>
              <a:rPr lang="ar-SA" sz="2800" dirty="0" smtClean="0">
                <a:latin typeface="Times New Roman"/>
                <a:ea typeface="Times New Roman"/>
                <a:cs typeface="B Zar" panose="00000400000000000000" pitchFamily="2" charset="-78"/>
              </a:rPr>
              <a:t>بندگى، </a:t>
            </a:r>
            <a:r>
              <a:rPr lang="ar-SA" sz="2800" dirty="0">
                <a:latin typeface="Times New Roman"/>
                <a:ea typeface="Times New Roman"/>
                <a:cs typeface="B Zar" panose="00000400000000000000" pitchFamily="2" charset="-78"/>
              </a:rPr>
              <a:t>ذلّت را در </a:t>
            </a:r>
            <a:r>
              <a:rPr lang="ar-SA" sz="2800" dirty="0" smtClean="0">
                <a:latin typeface="Times New Roman"/>
                <a:ea typeface="Times New Roman"/>
                <a:cs typeface="B Zar" panose="00000400000000000000" pitchFamily="2" charset="-78"/>
              </a:rPr>
              <a:t>معصيت، </a:t>
            </a:r>
            <a:r>
              <a:rPr lang="ar-SA" sz="2800" dirty="0">
                <a:latin typeface="Times New Roman"/>
                <a:ea typeface="Times New Roman"/>
                <a:cs typeface="B Zar" panose="00000400000000000000" pitchFamily="2" charset="-78"/>
              </a:rPr>
              <a:t>حكمت را در كم خوردن و خالى بودن </a:t>
            </a:r>
            <a:r>
              <a:rPr lang="ar-SA" sz="2800" dirty="0" smtClean="0">
                <a:latin typeface="Times New Roman"/>
                <a:ea typeface="Times New Roman"/>
                <a:cs typeface="B Zar" panose="00000400000000000000" pitchFamily="2" charset="-78"/>
              </a:rPr>
              <a:t>شكم، </a:t>
            </a:r>
            <a:r>
              <a:rPr lang="ar-SA" sz="2800" dirty="0">
                <a:latin typeface="Times New Roman"/>
                <a:ea typeface="Times New Roman"/>
                <a:cs typeface="B Zar" panose="00000400000000000000" pitchFamily="2" charset="-78"/>
              </a:rPr>
              <a:t>هيبت و ابهّت را در روى آوردن به نماز شب و ثروتمندى و بى نيازى را در قناعت. </a:t>
            </a:r>
            <a:endParaRPr lang="en-US" sz="2000" dirty="0">
              <a:ea typeface="Calibri"/>
              <a:cs typeface="B Zar" panose="00000400000000000000" pitchFamily="2" charset="-78"/>
            </a:endParaRPr>
          </a:p>
        </p:txBody>
      </p:sp>
      <p:graphicFrame>
        <p:nvGraphicFramePr>
          <p:cNvPr id="4" name="Diagram 3"/>
          <p:cNvGraphicFramePr/>
          <p:nvPr>
            <p:extLst>
              <p:ext uri="{D42A27DB-BD31-4B8C-83A1-F6EECF244321}">
                <p14:modId xmlns:p14="http://schemas.microsoft.com/office/powerpoint/2010/main" val="4093621311"/>
              </p:ext>
            </p:extLst>
          </p:nvPr>
        </p:nvGraphicFramePr>
        <p:xfrm>
          <a:off x="2133600" y="609600"/>
          <a:ext cx="5029200" cy="9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25</a:t>
            </a:r>
            <a:endParaRPr lang="es-ES" b="1" dirty="0">
              <a:solidFill>
                <a:prstClr val="white"/>
              </a:solidFill>
            </a:endParaRPr>
          </a:p>
        </p:txBody>
      </p:sp>
      <p:pic>
        <p:nvPicPr>
          <p:cNvPr id="9"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03187"/>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10" name="Rectangle 9"/>
          <p:cNvSpPr/>
          <p:nvPr/>
        </p:nvSpPr>
        <p:spPr>
          <a:xfrm>
            <a:off x="381000" y="1725969"/>
            <a:ext cx="8534400" cy="4375044"/>
          </a:xfrm>
          <a:prstGeom prst="rect">
            <a:avLst/>
          </a:prstGeom>
          <a:solidFill>
            <a:schemeClr val="bg1">
              <a:alpha val="45000"/>
            </a:schemeClr>
          </a:solidFill>
        </p:spPr>
        <p:txBody>
          <a:bodyPr wrap="square">
            <a:spAutoFit/>
          </a:bodyPr>
          <a:lstStyle/>
          <a:p>
            <a:pPr algn="just" rtl="1">
              <a:lnSpc>
                <a:spcPct val="115000"/>
              </a:lnSpc>
            </a:pPr>
            <a:r>
              <a:rPr lang="ar-SA" sz="2200" b="1" dirty="0">
                <a:solidFill>
                  <a:srgbClr val="0070C0"/>
                </a:solidFill>
                <a:latin typeface="Times New Roman"/>
                <a:ea typeface="Times New Roman"/>
                <a:cs typeface="B Zar" panose="00000400000000000000" pitchFamily="2" charset="-78"/>
              </a:rPr>
              <a:t>رسول </a:t>
            </a:r>
            <a:r>
              <a:rPr lang="ar-SA" sz="2200" b="1" dirty="0" smtClean="0">
                <a:solidFill>
                  <a:srgbClr val="0070C0"/>
                </a:solidFill>
                <a:latin typeface="Times New Roman"/>
                <a:ea typeface="Times New Roman"/>
                <a:cs typeface="B Zar" panose="00000400000000000000" pitchFamily="2" charset="-78"/>
              </a:rPr>
              <a:t>خدا(ص</a:t>
            </a:r>
            <a:r>
              <a:rPr lang="fa-IR" sz="2200" b="1" dirty="0" smtClean="0">
                <a:solidFill>
                  <a:srgbClr val="0070C0"/>
                </a:solidFill>
                <a:latin typeface="Times New Roman"/>
                <a:ea typeface="Times New Roman"/>
                <a:cs typeface="B Zar" panose="00000400000000000000" pitchFamily="2" charset="-78"/>
              </a:rPr>
              <a:t>لی الله علیه وآله</a:t>
            </a:r>
            <a:r>
              <a:rPr lang="ar-SA" sz="2200" b="1" dirty="0" smtClean="0">
                <a:solidFill>
                  <a:srgbClr val="0070C0"/>
                </a:solidFill>
                <a:latin typeface="Times New Roman"/>
                <a:ea typeface="Times New Roman"/>
                <a:cs typeface="B Zar" panose="00000400000000000000" pitchFamily="2" charset="-78"/>
              </a:rPr>
              <a:t>) </a:t>
            </a:r>
            <a:r>
              <a:rPr lang="ar-SA" sz="2200" b="1" dirty="0">
                <a:solidFill>
                  <a:srgbClr val="0070C0"/>
                </a:solidFill>
                <a:latin typeface="Times New Roman"/>
                <a:ea typeface="Times New Roman"/>
                <a:cs typeface="B Zar" panose="00000400000000000000" pitchFamily="2" charset="-78"/>
              </a:rPr>
              <a:t>در خطبه‌اي پس از سفارشي اكيد به نماز و اثر مداومت آن در پاك شدن از گناهان، فرمود: </a:t>
            </a:r>
            <a:r>
              <a:rPr lang="fa-IR" sz="2200" b="1" dirty="0">
                <a:solidFill>
                  <a:srgbClr val="0070C0"/>
                </a:solidFill>
                <a:latin typeface="Times New Roman"/>
                <a:ea typeface="Times New Roman"/>
                <a:cs typeface="B Zar" panose="00000400000000000000" pitchFamily="2" charset="-78"/>
              </a:rPr>
              <a:t>«</a:t>
            </a:r>
            <a:r>
              <a:rPr lang="ar-SA" sz="2200" b="1" dirty="0" smtClean="0">
                <a:solidFill>
                  <a:srgbClr val="0070C0"/>
                </a:solidFill>
                <a:latin typeface="Times New Roman"/>
                <a:ea typeface="Times New Roman"/>
                <a:cs typeface="B Zar" panose="00000400000000000000" pitchFamily="2" charset="-78"/>
              </a:rPr>
              <a:t>اي </a:t>
            </a:r>
            <a:r>
              <a:rPr lang="ar-SA" sz="2200" b="1" dirty="0">
                <a:solidFill>
                  <a:srgbClr val="0070C0"/>
                </a:solidFill>
                <a:latin typeface="Times New Roman"/>
                <a:ea typeface="Times New Roman"/>
                <a:cs typeface="B Zar" panose="00000400000000000000" pitchFamily="2" charset="-78"/>
              </a:rPr>
              <a:t>مردم هيچ بنده‌اي نيست جز آنكه ريسماني چند بر [اعضاي] او گره خورده، پس چون ثلثي از شب گذشت فرشته‌اي نزد وي مي‌آيد و مي‌گويد: برخيز خدا را ياد كن كه صبح نزديك شده است. اگر حركت كرده برخيزد و خدا را ياد كند يك گره از گره‌هاي او باز مي‌شود و اگر به پا خيزد و وضو بگيرد و به نماز بايستد همه گره‌ها گشوه مي‌شود تا اينكه با چشمي شاد و روشن وارد صبح </a:t>
            </a:r>
            <a:r>
              <a:rPr lang="ar-SA" sz="2200" b="1" dirty="0" smtClean="0">
                <a:solidFill>
                  <a:srgbClr val="0070C0"/>
                </a:solidFill>
                <a:latin typeface="Times New Roman"/>
                <a:ea typeface="Times New Roman"/>
                <a:cs typeface="B Zar" panose="00000400000000000000" pitchFamily="2" charset="-78"/>
              </a:rPr>
              <a:t>شود</a:t>
            </a:r>
            <a:r>
              <a:rPr lang="fa-IR" sz="2200" b="1" dirty="0" smtClean="0">
                <a:solidFill>
                  <a:srgbClr val="0070C0"/>
                </a:solidFill>
                <a:latin typeface="Times New Roman"/>
                <a:ea typeface="Times New Roman"/>
                <a:cs typeface="B Zar" panose="00000400000000000000" pitchFamily="2" charset="-78"/>
              </a:rPr>
              <a:t>»</a:t>
            </a:r>
            <a:r>
              <a:rPr lang="ar-SA" sz="2200" b="1" dirty="0" smtClean="0">
                <a:solidFill>
                  <a:srgbClr val="0070C0"/>
                </a:solidFill>
                <a:latin typeface="Times New Roman"/>
                <a:ea typeface="Times New Roman"/>
                <a:cs typeface="B Zar" panose="00000400000000000000" pitchFamily="2" charset="-78"/>
              </a:rPr>
              <a:t>. </a:t>
            </a:r>
            <a:r>
              <a:rPr lang="ar-SA" sz="2200" b="1" dirty="0">
                <a:solidFill>
                  <a:srgbClr val="0070C0"/>
                </a:solidFill>
                <a:latin typeface="Times New Roman"/>
                <a:ea typeface="Times New Roman"/>
                <a:cs typeface="B Zar" panose="00000400000000000000" pitchFamily="2" charset="-78"/>
              </a:rPr>
              <a:t>معلوم مي‌شود گره‌هاي روز را نماز شب باز مي‌كند. امام حسن </a:t>
            </a:r>
            <a:r>
              <a:rPr lang="ar-SA" sz="2200" b="1" dirty="0" smtClean="0">
                <a:solidFill>
                  <a:srgbClr val="0070C0"/>
                </a:solidFill>
                <a:latin typeface="Times New Roman"/>
                <a:ea typeface="Times New Roman"/>
                <a:cs typeface="B Zar" panose="00000400000000000000" pitchFamily="2" charset="-78"/>
              </a:rPr>
              <a:t>عسكري(عليه‌السلام</a:t>
            </a:r>
            <a:r>
              <a:rPr lang="ar-SA" sz="2200" b="1" dirty="0">
                <a:solidFill>
                  <a:srgbClr val="0070C0"/>
                </a:solidFill>
                <a:latin typeface="Times New Roman"/>
                <a:ea typeface="Times New Roman"/>
                <a:cs typeface="B Zar" panose="00000400000000000000" pitchFamily="2" charset="-78"/>
              </a:rPr>
              <a:t>) مي‌فرمايد: </a:t>
            </a:r>
            <a:r>
              <a:rPr lang="fa-IR" sz="2200" b="1" dirty="0" smtClean="0">
                <a:solidFill>
                  <a:schemeClr val="accent6">
                    <a:lumMod val="50000"/>
                  </a:schemeClr>
                </a:solidFill>
                <a:latin typeface="Times New Roman"/>
                <a:ea typeface="Times New Roman"/>
                <a:cs typeface="B Zar" panose="00000400000000000000" pitchFamily="2" charset="-78"/>
              </a:rPr>
              <a:t>«</a:t>
            </a:r>
            <a:r>
              <a:rPr lang="ar-SA" sz="2200" b="1" dirty="0" smtClean="0">
                <a:solidFill>
                  <a:schemeClr val="accent6">
                    <a:lumMod val="50000"/>
                  </a:schemeClr>
                </a:solidFill>
                <a:latin typeface="Times New Roman"/>
                <a:ea typeface="Times New Roman"/>
                <a:cs typeface="B Zar" panose="00000400000000000000" pitchFamily="2" charset="-78"/>
              </a:rPr>
              <a:t>إن </a:t>
            </a:r>
            <a:r>
              <a:rPr lang="ar-SA" sz="2200" b="1" dirty="0">
                <a:solidFill>
                  <a:schemeClr val="accent6">
                    <a:lumMod val="50000"/>
                  </a:schemeClr>
                </a:solidFill>
                <a:latin typeface="Times New Roman"/>
                <a:ea typeface="Times New Roman"/>
                <a:cs typeface="B Zar" panose="00000400000000000000" pitchFamily="2" charset="-78"/>
              </a:rPr>
              <a:t>الوصول إلي الله سفر لا يُدرك إلا بامتطاء الليل، من لم يحسن أن يمنع لم يحسن أن </a:t>
            </a:r>
            <a:r>
              <a:rPr lang="ar-SA" sz="2200" b="1" dirty="0" smtClean="0">
                <a:solidFill>
                  <a:schemeClr val="accent6">
                    <a:lumMod val="50000"/>
                  </a:schemeClr>
                </a:solidFill>
                <a:latin typeface="Times New Roman"/>
                <a:ea typeface="Times New Roman"/>
                <a:cs typeface="B Zar" panose="00000400000000000000" pitchFamily="2" charset="-78"/>
              </a:rPr>
              <a:t>يعطى</a:t>
            </a:r>
            <a:r>
              <a:rPr lang="fa-IR" sz="2200" b="1" dirty="0" smtClean="0">
                <a:solidFill>
                  <a:schemeClr val="accent6">
                    <a:lumMod val="50000"/>
                  </a:schemeClr>
                </a:solidFill>
                <a:latin typeface="Times New Roman"/>
                <a:ea typeface="Times New Roman"/>
                <a:cs typeface="B Zar" panose="00000400000000000000" pitchFamily="2" charset="-78"/>
              </a:rPr>
              <a:t>»</a:t>
            </a:r>
            <a:r>
              <a:rPr lang="ar-SA" sz="2200" b="1" dirty="0" smtClean="0">
                <a:solidFill>
                  <a:schemeClr val="accent6">
                    <a:lumMod val="50000"/>
                  </a:schemeClr>
                </a:solidFill>
                <a:latin typeface="Times New Roman"/>
                <a:ea typeface="Times New Roman"/>
                <a:cs typeface="B Zar" panose="00000400000000000000" pitchFamily="2" charset="-78"/>
              </a:rPr>
              <a:t> </a:t>
            </a:r>
            <a:r>
              <a:rPr lang="ar-SA" sz="2200" b="1" dirty="0">
                <a:solidFill>
                  <a:srgbClr val="0070C0"/>
                </a:solidFill>
                <a:latin typeface="Times New Roman"/>
                <a:ea typeface="Times New Roman"/>
                <a:cs typeface="B Zar" panose="00000400000000000000" pitchFamily="2" charset="-78"/>
              </a:rPr>
              <a:t>سير الي الله و وصول به خداي سبحان سفري است كه مركوب راهوار آن، شب زنده‌داري است، براي كسي كه مشتاق لقاي حق است بهترين وسيله، شب زنده‌داري است. </a:t>
            </a:r>
            <a:endParaRPr lang="en-US" sz="2200" b="1" dirty="0">
              <a:solidFill>
                <a:srgbClr val="0070C0"/>
              </a:solidFill>
              <a:latin typeface="Times New Roman"/>
              <a:ea typeface="Times New Roman"/>
              <a:cs typeface="B Zar" panose="00000400000000000000" pitchFamily="2" charset="-78"/>
            </a:endParaRPr>
          </a:p>
        </p:txBody>
      </p:sp>
      <p:graphicFrame>
        <p:nvGraphicFramePr>
          <p:cNvPr id="3" name="Diagram 2"/>
          <p:cNvGraphicFramePr/>
          <p:nvPr>
            <p:extLst>
              <p:ext uri="{D42A27DB-BD31-4B8C-83A1-F6EECF244321}">
                <p14:modId xmlns:p14="http://schemas.microsoft.com/office/powerpoint/2010/main" val="723891346"/>
              </p:ext>
            </p:extLst>
          </p:nvPr>
        </p:nvGraphicFramePr>
        <p:xfrm>
          <a:off x="1371600" y="838200"/>
          <a:ext cx="6407918" cy="587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26</a:t>
            </a:r>
            <a:endParaRPr lang="es-ES" b="1" dirty="0">
              <a:solidFill>
                <a:prstClr val="white"/>
              </a:solidFill>
            </a:endParaRPr>
          </a:p>
        </p:txBody>
      </p:sp>
      <p:pic>
        <p:nvPicPr>
          <p:cNvPr id="9"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21163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graphicFrame>
        <p:nvGraphicFramePr>
          <p:cNvPr id="5" name="Diagram 4"/>
          <p:cNvGraphicFramePr>
            <a:graphicFrameLocks noChangeAspect="1"/>
          </p:cNvGraphicFramePr>
          <p:nvPr>
            <p:extLst>
              <p:ext uri="{D42A27DB-BD31-4B8C-83A1-F6EECF244321}">
                <p14:modId xmlns:p14="http://schemas.microsoft.com/office/powerpoint/2010/main" val="1544513698"/>
              </p:ext>
            </p:extLst>
          </p:nvPr>
        </p:nvGraphicFramePr>
        <p:xfrm>
          <a:off x="457200" y="1219200"/>
          <a:ext cx="8610600" cy="4552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3641191267"/>
              </p:ext>
            </p:extLst>
          </p:nvPr>
        </p:nvGraphicFramePr>
        <p:xfrm>
          <a:off x="1371856" y="381000"/>
          <a:ext cx="6407918" cy="5878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27</a:t>
            </a:r>
            <a:endParaRPr lang="es-ES" b="1" dirty="0">
              <a:solidFill>
                <a:prstClr val="white"/>
              </a:solidFill>
            </a:endParaRPr>
          </a:p>
        </p:txBody>
      </p:sp>
      <p:pic>
        <p:nvPicPr>
          <p:cNvPr id="9" name="44 Imagen">
            <a:hlinkClick r:id="" action="ppaction://hlinkshowjump?jump=nextslide"/>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45 Imagen">
            <a:hlinkClick r:id="" action="ppaction://hlinkshowjump?jump=previousslide"/>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21163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1"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28</a:t>
            </a:r>
            <a:endParaRPr lang="es-ES" b="1" dirty="0">
              <a:solidFill>
                <a:prstClr val="white"/>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457199" y="1066800"/>
            <a:ext cx="8305801" cy="4616648"/>
          </a:xfrm>
          <a:prstGeom prst="rect">
            <a:avLst/>
          </a:prstGeom>
        </p:spPr>
        <p:txBody>
          <a:bodyPr wrap="square">
            <a:spAutoFit/>
          </a:bodyPr>
          <a:lstStyle/>
          <a:p>
            <a:pPr algn="ctr" rtl="1">
              <a:lnSpc>
                <a:spcPct val="150000"/>
              </a:lnSpc>
            </a:pPr>
            <a:r>
              <a:rPr lang="ar-SA" sz="2000" dirty="0">
                <a:solidFill>
                  <a:srgbClr val="FFC000"/>
                </a:solidFill>
                <a:effectLst>
                  <a:outerShdw blurRad="38100" dist="38100" dir="2700000" algn="tl">
                    <a:srgbClr val="000000">
                      <a:alpha val="43137"/>
                    </a:srgbClr>
                  </a:outerShdw>
                </a:effectLst>
                <a:latin typeface="Times New Roman"/>
                <a:ea typeface="Times New Roman"/>
                <a:cs typeface="B Titr" panose="00000700000000000000" pitchFamily="2" charset="-78"/>
              </a:rPr>
              <a:t>از حضرت </a:t>
            </a:r>
            <a:r>
              <a:rPr lang="fa-IR" sz="2000" dirty="0" smtClean="0">
                <a:solidFill>
                  <a:srgbClr val="FFC000"/>
                </a:solidFill>
                <a:effectLst>
                  <a:outerShdw blurRad="38100" dist="38100" dir="2700000" algn="tl">
                    <a:srgbClr val="000000">
                      <a:alpha val="43137"/>
                    </a:srgbClr>
                  </a:outerShdw>
                </a:effectLst>
                <a:latin typeface="Times New Roman"/>
                <a:ea typeface="Times New Roman"/>
                <a:cs typeface="B Titr" panose="00000700000000000000" pitchFamily="2" charset="-78"/>
              </a:rPr>
              <a:t>امام </a:t>
            </a:r>
            <a:r>
              <a:rPr lang="ar-SA" sz="2000" dirty="0" smtClean="0">
                <a:solidFill>
                  <a:srgbClr val="FFC000"/>
                </a:solidFill>
                <a:effectLst>
                  <a:outerShdw blurRad="38100" dist="38100" dir="2700000" algn="tl">
                    <a:srgbClr val="000000">
                      <a:alpha val="43137"/>
                    </a:srgbClr>
                  </a:outerShdw>
                </a:effectLst>
                <a:latin typeface="Times New Roman"/>
                <a:ea typeface="Times New Roman"/>
                <a:cs typeface="B Titr" panose="00000700000000000000" pitchFamily="2" charset="-78"/>
              </a:rPr>
              <a:t>صادق</a:t>
            </a:r>
            <a:r>
              <a:rPr lang="ar-SA" dirty="0" smtClean="0">
                <a:solidFill>
                  <a:srgbClr val="FFC000"/>
                </a:solidFill>
                <a:effectLst>
                  <a:outerShdw blurRad="38100" dist="38100" dir="2700000" algn="tl">
                    <a:srgbClr val="000000">
                      <a:alpha val="43137"/>
                    </a:srgbClr>
                  </a:outerShdw>
                </a:effectLst>
                <a:latin typeface="Times New Roman"/>
                <a:ea typeface="Times New Roman"/>
                <a:cs typeface="B Titr" panose="00000700000000000000" pitchFamily="2" charset="-78"/>
              </a:rPr>
              <a:t>(ع</a:t>
            </a:r>
            <a:r>
              <a:rPr lang="fa-IR" dirty="0">
                <a:solidFill>
                  <a:srgbClr val="FFC000"/>
                </a:solidFill>
                <a:effectLst>
                  <a:outerShdw blurRad="38100" dist="38100" dir="2700000" algn="tl">
                    <a:srgbClr val="000000">
                      <a:alpha val="43137"/>
                    </a:srgbClr>
                  </a:outerShdw>
                </a:effectLst>
                <a:latin typeface="Times New Roman"/>
                <a:ea typeface="Times New Roman"/>
                <a:cs typeface="B Titr" panose="00000700000000000000" pitchFamily="2" charset="-78"/>
              </a:rPr>
              <a:t>لیه السلام</a:t>
            </a:r>
            <a:r>
              <a:rPr lang="ar-SA" dirty="0">
                <a:solidFill>
                  <a:srgbClr val="FFC000"/>
                </a:solidFill>
                <a:effectLst>
                  <a:outerShdw blurRad="38100" dist="38100" dir="2700000" algn="tl">
                    <a:srgbClr val="000000">
                      <a:alpha val="43137"/>
                    </a:srgbClr>
                  </a:outerShdw>
                </a:effectLst>
                <a:latin typeface="Times New Roman"/>
                <a:ea typeface="Times New Roman"/>
                <a:cs typeface="B Titr" panose="00000700000000000000" pitchFamily="2" charset="-78"/>
              </a:rPr>
              <a:t>)</a:t>
            </a:r>
            <a:r>
              <a:rPr lang="fa-IR" sz="2000" dirty="0">
                <a:solidFill>
                  <a:srgbClr val="FFC000"/>
                </a:solidFill>
                <a:effectLst>
                  <a:outerShdw blurRad="38100" dist="38100" dir="2700000" algn="tl">
                    <a:srgbClr val="000000">
                      <a:alpha val="43137"/>
                    </a:srgbClr>
                  </a:outerShdw>
                </a:effectLst>
                <a:latin typeface="Times New Roman"/>
                <a:ea typeface="Times New Roman"/>
                <a:cs typeface="B Titr" panose="00000700000000000000" pitchFamily="2" charset="-78"/>
              </a:rPr>
              <a:t>:</a:t>
            </a:r>
            <a:r>
              <a:rPr lang="ar-SA" sz="2000" dirty="0">
                <a:solidFill>
                  <a:srgbClr val="FFC000"/>
                </a:solidFill>
                <a:effectLst>
                  <a:outerShdw blurRad="38100" dist="38100" dir="2700000" algn="tl">
                    <a:srgbClr val="000000">
                      <a:alpha val="43137"/>
                    </a:srgbClr>
                  </a:outerShdw>
                </a:effectLst>
                <a:latin typeface="Times New Roman"/>
                <a:ea typeface="Times New Roman"/>
                <a:cs typeface="B Titr" panose="00000700000000000000" pitchFamily="2" charset="-78"/>
              </a:rPr>
              <a:t> </a:t>
            </a:r>
            <a:endParaRPr lang="fa-IR" sz="2000" dirty="0" smtClean="0">
              <a:solidFill>
                <a:srgbClr val="FFC000"/>
              </a:solidFill>
              <a:effectLst>
                <a:outerShdw blurRad="38100" dist="38100" dir="2700000" algn="tl">
                  <a:srgbClr val="000000">
                    <a:alpha val="43137"/>
                  </a:srgbClr>
                </a:outerShdw>
              </a:effectLst>
              <a:latin typeface="Times New Roman"/>
              <a:ea typeface="Times New Roman"/>
              <a:cs typeface="B Titr" panose="00000700000000000000" pitchFamily="2" charset="-78"/>
            </a:endParaRPr>
          </a:p>
          <a:p>
            <a:pPr algn="just" rtl="1">
              <a:lnSpc>
                <a:spcPct val="150000"/>
              </a:lnSpc>
            </a:pPr>
            <a:r>
              <a:rPr lang="ar-SA" sz="2400" dirty="0" smtClean="0">
                <a:solidFill>
                  <a:prstClr val="black"/>
                </a:solidFill>
                <a:effectLst>
                  <a:outerShdw blurRad="38100" dist="38100" dir="2700000" algn="tl">
                    <a:srgbClr val="000000">
                      <a:alpha val="43137"/>
                    </a:srgbClr>
                  </a:outerShdw>
                </a:effectLst>
                <a:latin typeface="Times New Roman"/>
                <a:ea typeface="Times New Roman"/>
                <a:cs typeface="B Titr" panose="00000700000000000000" pitchFamily="2" charset="-78"/>
              </a:rPr>
              <a:t>منقول </a:t>
            </a:r>
            <a:r>
              <a:rPr lang="ar-SA" sz="2400" dirty="0">
                <a:solidFill>
                  <a:prstClr val="black"/>
                </a:solidFill>
                <a:effectLst>
                  <a:outerShdw blurRad="38100" dist="38100" dir="2700000" algn="tl">
                    <a:srgbClr val="000000">
                      <a:alpha val="43137"/>
                    </a:srgbClr>
                  </a:outerShdw>
                </a:effectLst>
                <a:latin typeface="Times New Roman"/>
                <a:ea typeface="Times New Roman"/>
                <a:cs typeface="B Titr" panose="00000700000000000000" pitchFamily="2" charset="-78"/>
              </a:rPr>
              <a:t>است که از جدّش روایت نموده که هرکس می‌خواهد برخیزد برای نماز شب موقع خواب بگوید:</a:t>
            </a:r>
            <a:endParaRPr lang="en-US" sz="2400" dirty="0">
              <a:solidFill>
                <a:schemeClr val="bg1"/>
              </a:solidFill>
              <a:effectLst>
                <a:outerShdw blurRad="38100" dist="38100" dir="2700000" algn="tl">
                  <a:srgbClr val="000000">
                    <a:alpha val="43137"/>
                  </a:srgbClr>
                </a:outerShdw>
              </a:effectLst>
              <a:latin typeface="Times New Roman"/>
              <a:ea typeface="Times New Roman"/>
              <a:cs typeface="B Titr" panose="00000700000000000000" pitchFamily="2" charset="-78"/>
            </a:endParaRPr>
          </a:p>
          <a:p>
            <a:pPr algn="ctr" rtl="1">
              <a:lnSpc>
                <a:spcPct val="150000"/>
              </a:lnSpc>
            </a:pPr>
            <a:r>
              <a:rPr lang="ar-SA" sz="4000"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a:cs typeface="Arabic Typesetting" panose="03020402040406030203" pitchFamily="66" charset="-78"/>
              </a:rPr>
              <a:t>اَللّهُمَّ لا تُؤْمِنی مَکْرَکَ وَ لا تُنْسِنی ذِکْرَکَ وَ لا تَجْعَلْنی مَعَ الْغافِلینَ اَقُو </a:t>
            </a:r>
            <a:r>
              <a:rPr lang="ar-SA" sz="4000" dirty="0" smtClean="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a:cs typeface="Arabic Typesetting" panose="03020402040406030203" pitchFamily="66" charset="-78"/>
              </a:rPr>
              <a:t>ساعَ</a:t>
            </a:r>
            <a:r>
              <a:rPr lang="fa-IR" sz="4000" dirty="0" smtClean="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a:cs typeface="Arabic Typesetting" panose="03020402040406030203" pitchFamily="66" charset="-78"/>
              </a:rPr>
              <a:t>ةَ </a:t>
            </a:r>
            <a:r>
              <a:rPr lang="ar-SA" sz="4000" dirty="0" smtClean="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a:cs typeface="Arabic Typesetting" panose="03020402040406030203" pitchFamily="66" charset="-78"/>
              </a:rPr>
              <a:t>کذا </a:t>
            </a:r>
            <a:r>
              <a:rPr lang="ar-SA" sz="4000"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a:cs typeface="Arabic Typesetting" panose="03020402040406030203" pitchFamily="66" charset="-78"/>
              </a:rPr>
              <a:t>و کذا</a:t>
            </a:r>
            <a:r>
              <a:rPr lang="ar-SA" sz="2400" dirty="0">
                <a:solidFill>
                  <a:schemeClr val="bg1"/>
                </a:solidFill>
                <a:effectLst>
                  <a:outerShdw blurRad="38100" dist="38100" dir="2700000" algn="tl">
                    <a:srgbClr val="000000">
                      <a:alpha val="43137"/>
                    </a:srgbClr>
                  </a:outerShdw>
                </a:effectLst>
                <a:latin typeface="Times New Roman"/>
                <a:ea typeface="Times New Roman"/>
                <a:cs typeface="B Titr" panose="00000700000000000000" pitchFamily="2" charset="-78"/>
              </a:rPr>
              <a:t>.</a:t>
            </a:r>
            <a:endParaRPr lang="en-US" sz="2400" dirty="0">
              <a:solidFill>
                <a:schemeClr val="bg1"/>
              </a:solidFill>
              <a:effectLst>
                <a:outerShdw blurRad="38100" dist="38100" dir="2700000" algn="tl">
                  <a:srgbClr val="000000">
                    <a:alpha val="43137"/>
                  </a:srgbClr>
                </a:outerShdw>
              </a:effectLst>
              <a:latin typeface="Times New Roman"/>
              <a:ea typeface="Times New Roman"/>
              <a:cs typeface="B Titr" panose="00000700000000000000" pitchFamily="2" charset="-78"/>
            </a:endParaRPr>
          </a:p>
          <a:p>
            <a:pPr algn="ctr" rtl="1">
              <a:lnSpc>
                <a:spcPct val="150000"/>
              </a:lnSpc>
            </a:pPr>
            <a:r>
              <a:rPr lang="ar-SA" sz="2400" dirty="0">
                <a:solidFill>
                  <a:prstClr val="black"/>
                </a:solidFill>
                <a:effectLst>
                  <a:outerShdw blurRad="38100" dist="38100" dir="2700000" algn="tl">
                    <a:srgbClr val="000000">
                      <a:alpha val="43137"/>
                    </a:srgbClr>
                  </a:outerShdw>
                </a:effectLst>
                <a:latin typeface="Times New Roman"/>
                <a:ea typeface="Times New Roman"/>
                <a:cs typeface="B Titr" panose="00000700000000000000" pitchFamily="2" charset="-78"/>
              </a:rPr>
              <a:t>و به جای کذا و کذا ساعت بیدارشدن را بگوید. ملکی را خدا موکل گرداند که او را بیدار نماید. </a:t>
            </a:r>
            <a:endParaRPr lang="en-US" sz="2400" dirty="0">
              <a:solidFill>
                <a:prstClr val="black"/>
              </a:solidFill>
              <a:effectLst>
                <a:outerShdw blurRad="38100" dist="38100" dir="2700000" algn="tl">
                  <a:srgbClr val="000000">
                    <a:alpha val="43137"/>
                  </a:srgbClr>
                </a:outerShdw>
              </a:effectLst>
              <a:latin typeface="Times New Roman"/>
              <a:ea typeface="Times New Roman"/>
              <a:cs typeface="B Titr" panose="00000700000000000000" pitchFamily="2" charset="-78"/>
            </a:endParaRPr>
          </a:p>
        </p:txBody>
      </p:sp>
      <p:graphicFrame>
        <p:nvGraphicFramePr>
          <p:cNvPr id="4" name="Diagram 3"/>
          <p:cNvGraphicFramePr/>
          <p:nvPr>
            <p:extLst>
              <p:ext uri="{D42A27DB-BD31-4B8C-83A1-F6EECF244321}">
                <p14:modId xmlns:p14="http://schemas.microsoft.com/office/powerpoint/2010/main" val="3711266567"/>
              </p:ext>
            </p:extLst>
          </p:nvPr>
        </p:nvGraphicFramePr>
        <p:xfrm>
          <a:off x="1600200" y="228600"/>
          <a:ext cx="5720249" cy="684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21163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pic>
        <p:nvPicPr>
          <p:cNvPr id="3082" name="44 Imagen">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45 Imagen">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7" name="Rectangle 6"/>
          <p:cNvSpPr/>
          <p:nvPr/>
        </p:nvSpPr>
        <p:spPr>
          <a:xfrm>
            <a:off x="250825" y="1519041"/>
            <a:ext cx="8763000" cy="3046988"/>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rtl="1">
              <a:lnSpc>
                <a:spcPct val="200000"/>
              </a:lnSpc>
            </a:pPr>
            <a:r>
              <a:rPr lang="fa-IR" sz="2400" dirty="0">
                <a:cs typeface="B Vahid" panose="00000700000000000000" pitchFamily="2" charset="-78"/>
              </a:rPr>
              <a:t>برخیز که عاشقان به شب راز </a:t>
            </a:r>
            <a:r>
              <a:rPr lang="fa-IR" sz="2400" dirty="0" smtClean="0">
                <a:cs typeface="B Vahid" panose="00000700000000000000" pitchFamily="2" charset="-78"/>
              </a:rPr>
              <a:t>کنند</a:t>
            </a:r>
            <a:r>
              <a:rPr lang="en-US" sz="2400" dirty="0" smtClean="0">
                <a:cs typeface="B Vahid" panose="00000700000000000000" pitchFamily="2" charset="-78"/>
              </a:rPr>
              <a:t>                </a:t>
            </a:r>
            <a:r>
              <a:rPr lang="fa-IR" sz="2400" dirty="0" smtClean="0">
                <a:cs typeface="B Vahid" panose="00000700000000000000" pitchFamily="2" charset="-78"/>
              </a:rPr>
              <a:t>گِرد </a:t>
            </a:r>
            <a:r>
              <a:rPr lang="fa-IR" sz="2400" dirty="0">
                <a:cs typeface="B Vahid" panose="00000700000000000000" pitchFamily="2" charset="-78"/>
              </a:rPr>
              <a:t>در و بام دوست پرواز کنند</a:t>
            </a:r>
          </a:p>
          <a:p>
            <a:pPr algn="ctr" rtl="1">
              <a:lnSpc>
                <a:spcPct val="200000"/>
              </a:lnSpc>
            </a:pPr>
            <a:r>
              <a:rPr lang="fa-IR" sz="2400" dirty="0">
                <a:cs typeface="B Vahid" panose="00000700000000000000" pitchFamily="2" charset="-78"/>
              </a:rPr>
              <a:t>هر جا که دری بود به شب در </a:t>
            </a:r>
            <a:r>
              <a:rPr lang="fa-IR" sz="2400" dirty="0" smtClean="0">
                <a:cs typeface="B Vahid" panose="00000700000000000000" pitchFamily="2" charset="-78"/>
              </a:rPr>
              <a:t>بندند</a:t>
            </a:r>
            <a:r>
              <a:rPr lang="en-US" sz="2400" dirty="0" smtClean="0">
                <a:cs typeface="B Vahid" panose="00000700000000000000" pitchFamily="2" charset="-78"/>
              </a:rPr>
              <a:t>                 </a:t>
            </a:r>
            <a:r>
              <a:rPr lang="fa-IR" sz="2400" dirty="0" smtClean="0">
                <a:cs typeface="B Vahid" panose="00000700000000000000" pitchFamily="2" charset="-78"/>
              </a:rPr>
              <a:t>الّا درِ </a:t>
            </a:r>
            <a:r>
              <a:rPr lang="fa-IR" sz="2400" dirty="0">
                <a:cs typeface="B Vahid" panose="00000700000000000000" pitchFamily="2" charset="-78"/>
              </a:rPr>
              <a:t>عاشقان که شب باز </a:t>
            </a:r>
            <a:r>
              <a:rPr lang="fa-IR" sz="2400" dirty="0" smtClean="0">
                <a:cs typeface="B Vahid" panose="00000700000000000000" pitchFamily="2" charset="-78"/>
              </a:rPr>
              <a:t>کنند[1]</a:t>
            </a:r>
          </a:p>
          <a:p>
            <a:pPr algn="ctr" rtl="1">
              <a:lnSpc>
                <a:spcPct val="200000"/>
              </a:lnSpc>
            </a:pPr>
            <a:r>
              <a:rPr lang="fa-IR" sz="2400" dirty="0" smtClean="0">
                <a:cs typeface="B Vahid" panose="00000700000000000000" pitchFamily="2" charset="-78"/>
              </a:rPr>
              <a:t>*****</a:t>
            </a:r>
          </a:p>
          <a:p>
            <a:pPr algn="ctr" rtl="1">
              <a:lnSpc>
                <a:spcPct val="200000"/>
              </a:lnSpc>
            </a:pPr>
            <a:endParaRPr lang="fa-IR" sz="2400" dirty="0">
              <a:cs typeface="B Vahid" panose="00000700000000000000" pitchFamily="2" charset="-78"/>
            </a:endParaRPr>
          </a:p>
        </p:txBody>
      </p:sp>
      <p:sp>
        <p:nvSpPr>
          <p:cNvPr id="11"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2</a:t>
            </a:r>
            <a:endParaRPr lang="es-ES" b="1" dirty="0">
              <a:solidFill>
                <a:prstClr val="white"/>
              </a:solidFill>
            </a:endParaRPr>
          </a:p>
        </p:txBody>
      </p:sp>
      <p:sp>
        <p:nvSpPr>
          <p:cNvPr id="3" name="TextBox 2"/>
          <p:cNvSpPr txBox="1"/>
          <p:nvPr/>
        </p:nvSpPr>
        <p:spPr>
          <a:xfrm>
            <a:off x="6934200" y="5201384"/>
            <a:ext cx="2133600" cy="369332"/>
          </a:xfrm>
          <a:prstGeom prst="rect">
            <a:avLst/>
          </a:prstGeom>
          <a:noFill/>
        </p:spPr>
        <p:txBody>
          <a:bodyPr wrap="square" rtlCol="1">
            <a:spAutoFit/>
          </a:bodyPr>
          <a:lstStyle/>
          <a:p>
            <a:pPr algn="r" rtl="1"/>
            <a:r>
              <a:rPr lang="fa-IR" dirty="0" smtClean="0">
                <a:cs typeface="B Vahid" panose="00000700000000000000" pitchFamily="2" charset="-78"/>
              </a:rPr>
              <a:t>[1]. </a:t>
            </a:r>
            <a:r>
              <a:rPr lang="fa-IR" dirty="0">
                <a:cs typeface="B Vahid" panose="00000700000000000000" pitchFamily="2" charset="-78"/>
              </a:rPr>
              <a:t>باباافضل کاشانی</a:t>
            </a:r>
          </a:p>
        </p:txBody>
      </p:sp>
    </p:spTree>
    <p:extLst>
      <p:ext uri="{BB962C8B-B14F-4D97-AF65-F5344CB8AC3E}">
        <p14:creationId xmlns:p14="http://schemas.microsoft.com/office/powerpoint/2010/main" val="296205583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358667" y="1750250"/>
            <a:ext cx="8565969" cy="3180358"/>
          </a:xfrm>
          <a:prstGeom prst="rect">
            <a:avLst/>
          </a:prstGeom>
          <a:solidFill>
            <a:srgbClr val="35A237"/>
          </a:solidFill>
        </p:spPr>
        <p:txBody>
          <a:bodyPr wrap="square">
            <a:spAutoFit/>
          </a:bodyPr>
          <a:lstStyle/>
          <a:p>
            <a:pPr algn="just" rtl="1">
              <a:lnSpc>
                <a:spcPct val="115000"/>
              </a:lnSpc>
              <a:spcAft>
                <a:spcPts val="1000"/>
              </a:spcAft>
            </a:pPr>
            <a:r>
              <a:rPr lang="ar-SA" sz="2400" dirty="0">
                <a:solidFill>
                  <a:srgbClr val="FFC000"/>
                </a:solidFill>
                <a:effectLst>
                  <a:outerShdw blurRad="38100" dist="38100" dir="2700000" algn="tl">
                    <a:srgbClr val="000000">
                      <a:alpha val="43137"/>
                    </a:srgbClr>
                  </a:outerShdw>
                </a:effectLst>
                <a:cs typeface="B Zar" panose="00000400000000000000" pitchFamily="2" charset="-78"/>
              </a:rPr>
              <a:t>امام صادق ـ علیه السّلام ـ فرمود: </a:t>
            </a:r>
            <a:r>
              <a:rPr lang="ar-SA" sz="2400" dirty="0">
                <a:effectLst>
                  <a:outerShdw blurRad="38100" dist="38100" dir="2700000" algn="tl">
                    <a:srgbClr val="000000">
                      <a:alpha val="43137"/>
                    </a:srgbClr>
                  </a:outerShdw>
                </a:effectLst>
                <a:cs typeface="B Zar" panose="00000400000000000000" pitchFamily="2" charset="-78"/>
              </a:rPr>
              <a:t>«نماز شب صورت را زیبا و خلق را نیکو و انسان را خوشبو می</a:t>
            </a:r>
            <a:r>
              <a:rPr lang="ar-SA" sz="100" dirty="0">
                <a:effectLst>
                  <a:outerShdw blurRad="38100" dist="38100" dir="2700000" algn="tl">
                    <a:srgbClr val="000000">
                      <a:alpha val="43137"/>
                    </a:srgbClr>
                  </a:outerShdw>
                </a:effectLst>
                <a:cs typeface="B Zar" panose="00000400000000000000" pitchFamily="2" charset="-78"/>
              </a:rPr>
              <a:t> </a:t>
            </a:r>
            <a:r>
              <a:rPr lang="ar-SA" sz="2400" dirty="0">
                <a:effectLst>
                  <a:outerShdw blurRad="38100" dist="38100" dir="2700000" algn="tl">
                    <a:srgbClr val="000000">
                      <a:alpha val="43137"/>
                    </a:srgbClr>
                  </a:outerShdw>
                </a:effectLst>
                <a:cs typeface="B Zar" panose="00000400000000000000" pitchFamily="2" charset="-78"/>
              </a:rPr>
              <a:t>گرداند، رزق را زیاد و قرض را ادا می</a:t>
            </a:r>
            <a:r>
              <a:rPr lang="ar-SA" sz="100" dirty="0">
                <a:effectLst>
                  <a:outerShdw blurRad="38100" dist="38100" dir="2700000" algn="tl">
                    <a:srgbClr val="000000">
                      <a:alpha val="43137"/>
                    </a:srgbClr>
                  </a:outerShdw>
                </a:effectLst>
                <a:cs typeface="B Zar" panose="00000400000000000000" pitchFamily="2" charset="-78"/>
              </a:rPr>
              <a:t> </a:t>
            </a:r>
            <a:r>
              <a:rPr lang="ar-SA" sz="2400" dirty="0">
                <a:effectLst>
                  <a:outerShdw blurRad="38100" dist="38100" dir="2700000" algn="tl">
                    <a:srgbClr val="000000">
                      <a:alpha val="43137"/>
                    </a:srgbClr>
                  </a:outerShdw>
                </a:effectLst>
                <a:cs typeface="B Zar" panose="00000400000000000000" pitchFamily="2" charset="-78"/>
              </a:rPr>
              <a:t>کند، اندوه را برطرف می</a:t>
            </a:r>
            <a:r>
              <a:rPr lang="ar-SA" sz="100" dirty="0">
                <a:effectLst>
                  <a:outerShdw blurRad="38100" dist="38100" dir="2700000" algn="tl">
                    <a:srgbClr val="000000">
                      <a:alpha val="43137"/>
                    </a:srgbClr>
                  </a:outerShdw>
                </a:effectLst>
                <a:cs typeface="B Zar" panose="00000400000000000000" pitchFamily="2" charset="-78"/>
              </a:rPr>
              <a:t> </a:t>
            </a:r>
            <a:r>
              <a:rPr lang="ar-SA" sz="2400" dirty="0">
                <a:effectLst>
                  <a:outerShdw blurRad="38100" dist="38100" dir="2700000" algn="tl">
                    <a:srgbClr val="000000">
                      <a:alpha val="43137"/>
                    </a:srgbClr>
                  </a:outerShdw>
                </a:effectLst>
                <a:cs typeface="B Zar" panose="00000400000000000000" pitchFamily="2" charset="-78"/>
              </a:rPr>
              <a:t>سازد و چشم را جلا می</a:t>
            </a:r>
            <a:r>
              <a:rPr lang="ar-SA" sz="100" dirty="0">
                <a:effectLst>
                  <a:outerShdw blurRad="38100" dist="38100" dir="2700000" algn="tl">
                    <a:srgbClr val="000000">
                      <a:alpha val="43137"/>
                    </a:srgbClr>
                  </a:outerShdw>
                </a:effectLst>
                <a:cs typeface="B Zar" panose="00000400000000000000" pitchFamily="2" charset="-78"/>
              </a:rPr>
              <a:t> </a:t>
            </a:r>
            <a:r>
              <a:rPr lang="ar-SA" sz="2400" dirty="0">
                <a:effectLst>
                  <a:outerShdw blurRad="38100" dist="38100" dir="2700000" algn="tl">
                    <a:srgbClr val="000000">
                      <a:alpha val="43137"/>
                    </a:srgbClr>
                  </a:outerShdw>
                </a:effectLst>
                <a:cs typeface="B Zar" panose="00000400000000000000" pitchFamily="2" charset="-78"/>
              </a:rPr>
              <a:t>دهد».</a:t>
            </a:r>
            <a:r>
              <a:rPr lang="fa-IR" sz="2400" dirty="0">
                <a:effectLst>
                  <a:outerShdw blurRad="38100" dist="38100" dir="2700000" algn="tl">
                    <a:srgbClr val="000000">
                      <a:alpha val="43137"/>
                    </a:srgbClr>
                  </a:outerShdw>
                </a:effectLst>
                <a:cs typeface="B Zar" panose="00000400000000000000" pitchFamily="2" charset="-78"/>
              </a:rPr>
              <a:t> </a:t>
            </a:r>
            <a:r>
              <a:rPr lang="ar-SA" sz="1600" dirty="0">
                <a:solidFill>
                  <a:srgbClr val="FFC000"/>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fa-IR" sz="1600" dirty="0">
                <a:solidFill>
                  <a:srgbClr val="FFC000"/>
                </a:solidFill>
                <a:effectLst>
                  <a:outerShdw blurRad="38100" dist="38100" dir="2700000" algn="tl">
                    <a:srgbClr val="000000">
                      <a:alpha val="43137"/>
                    </a:srgbClr>
                  </a:outerShdw>
                </a:effectLst>
                <a:latin typeface="Times New Roman"/>
                <a:ea typeface="Times New Roman"/>
                <a:cs typeface="B Zar" panose="00000400000000000000" pitchFamily="2" charset="-78"/>
              </a:rPr>
              <a:t>۱]</a:t>
            </a:r>
            <a:endParaRPr lang="en-US" sz="1600" dirty="0">
              <a:solidFill>
                <a:srgbClr val="FFC000"/>
              </a:solidFill>
              <a:effectLst>
                <a:outerShdw blurRad="38100" dist="38100" dir="2700000" algn="tl">
                  <a:srgbClr val="000000">
                    <a:alpha val="43137"/>
                  </a:srgbClr>
                </a:outerShdw>
              </a:effectLst>
              <a:latin typeface="Times New Roman"/>
              <a:ea typeface="Times New Roman"/>
              <a:cs typeface="B Zar" panose="00000400000000000000" pitchFamily="2" charset="-78"/>
            </a:endParaRPr>
          </a:p>
          <a:p>
            <a:pPr algn="just" rtl="1">
              <a:lnSpc>
                <a:spcPct val="115000"/>
              </a:lnSpc>
              <a:spcAft>
                <a:spcPts val="1000"/>
              </a:spcAft>
            </a:pPr>
            <a:r>
              <a:rPr lang="ar-SA" sz="2400" dirty="0">
                <a:solidFill>
                  <a:srgbClr val="FFC000"/>
                </a:solidFill>
                <a:effectLst>
                  <a:outerShdw blurRad="38100" dist="38100" dir="2700000" algn="tl">
                    <a:srgbClr val="000000">
                      <a:alpha val="43137"/>
                    </a:srgbClr>
                  </a:outerShdw>
                </a:effectLst>
                <a:cs typeface="B Zar" panose="00000400000000000000" pitchFamily="2" charset="-78"/>
              </a:rPr>
              <a:t>رسول خدا ـ صلّی</a:t>
            </a:r>
            <a:r>
              <a:rPr lang="ar-SA" sz="100" dirty="0">
                <a:solidFill>
                  <a:srgbClr val="FFC000"/>
                </a:solidFill>
                <a:effectLst>
                  <a:outerShdw blurRad="38100" dist="38100" dir="2700000" algn="tl">
                    <a:srgbClr val="000000">
                      <a:alpha val="43137"/>
                    </a:srgbClr>
                  </a:outerShdw>
                </a:effectLst>
                <a:cs typeface="B Zar" panose="00000400000000000000" pitchFamily="2" charset="-78"/>
              </a:rPr>
              <a:t> </a:t>
            </a:r>
            <a:r>
              <a:rPr lang="ar-SA" sz="2400" dirty="0">
                <a:solidFill>
                  <a:srgbClr val="FFC000"/>
                </a:solidFill>
                <a:effectLst>
                  <a:outerShdw blurRad="38100" dist="38100" dir="2700000" algn="tl">
                    <a:srgbClr val="000000">
                      <a:alpha val="43137"/>
                    </a:srgbClr>
                  </a:outerShdw>
                </a:effectLst>
                <a:cs typeface="B Zar" panose="00000400000000000000" pitchFamily="2" charset="-78"/>
              </a:rPr>
              <a:t>الله</a:t>
            </a:r>
            <a:r>
              <a:rPr lang="ar-SA" sz="100" dirty="0">
                <a:solidFill>
                  <a:srgbClr val="FFC000"/>
                </a:solidFill>
                <a:effectLst>
                  <a:outerShdw blurRad="38100" dist="38100" dir="2700000" algn="tl">
                    <a:srgbClr val="000000">
                      <a:alpha val="43137"/>
                    </a:srgbClr>
                  </a:outerShdw>
                </a:effectLst>
                <a:cs typeface="B Zar" panose="00000400000000000000" pitchFamily="2" charset="-78"/>
              </a:rPr>
              <a:t> </a:t>
            </a:r>
            <a:r>
              <a:rPr lang="ar-SA" sz="2400" dirty="0">
                <a:solidFill>
                  <a:srgbClr val="FFC000"/>
                </a:solidFill>
                <a:effectLst>
                  <a:outerShdw blurRad="38100" dist="38100" dir="2700000" algn="tl">
                    <a:srgbClr val="000000">
                      <a:alpha val="43137"/>
                    </a:srgbClr>
                  </a:outerShdw>
                </a:effectLst>
                <a:cs typeface="B Zar" panose="00000400000000000000" pitchFamily="2" charset="-78"/>
              </a:rPr>
              <a:t>علیه و آله ـ فرمود: </a:t>
            </a:r>
            <a:r>
              <a:rPr lang="ar-SA" sz="2400" dirty="0">
                <a:effectLst>
                  <a:outerShdw blurRad="38100" dist="38100" dir="2700000" algn="tl">
                    <a:srgbClr val="000000">
                      <a:alpha val="43137"/>
                    </a:srgbClr>
                  </a:outerShdw>
                </a:effectLst>
                <a:cs typeface="B Zar" panose="00000400000000000000" pitchFamily="2" charset="-78"/>
              </a:rPr>
              <a:t>«نماز شب وسیله</a:t>
            </a:r>
            <a:r>
              <a:rPr lang="ar-SA" sz="100" dirty="0">
                <a:effectLst>
                  <a:outerShdw blurRad="38100" dist="38100" dir="2700000" algn="tl">
                    <a:srgbClr val="000000">
                      <a:alpha val="43137"/>
                    </a:srgbClr>
                  </a:outerShdw>
                </a:effectLst>
                <a:cs typeface="B Zar" panose="00000400000000000000" pitchFamily="2" charset="-78"/>
              </a:rPr>
              <a:t> </a:t>
            </a:r>
            <a:r>
              <a:rPr lang="ar-SA" sz="2400" dirty="0">
                <a:effectLst>
                  <a:outerShdw blurRad="38100" dist="38100" dir="2700000" algn="tl">
                    <a:srgbClr val="000000">
                      <a:alpha val="43137"/>
                    </a:srgbClr>
                  </a:outerShdw>
                </a:effectLst>
                <a:cs typeface="B Zar" panose="00000400000000000000" pitchFamily="2" charset="-78"/>
              </a:rPr>
              <a:t>ای است برای خوشنودی خدا و دوستی ملائکه».</a:t>
            </a:r>
            <a:r>
              <a:rPr lang="fa-IR" sz="2400" dirty="0">
                <a:effectLst>
                  <a:outerShdw blurRad="38100" dist="38100" dir="2700000" algn="tl">
                    <a:srgbClr val="000000">
                      <a:alpha val="43137"/>
                    </a:srgbClr>
                  </a:outerShdw>
                </a:effectLst>
                <a:cs typeface="B Zar" panose="00000400000000000000" pitchFamily="2" charset="-78"/>
              </a:rPr>
              <a:t> </a:t>
            </a:r>
            <a:r>
              <a:rPr lang="fa-IR" sz="2400" dirty="0">
                <a:solidFill>
                  <a:srgbClr val="FFC000"/>
                </a:solidFill>
                <a:effectLst>
                  <a:outerShdw blurRad="38100" dist="38100" dir="2700000" algn="tl">
                    <a:srgbClr val="000000">
                      <a:alpha val="43137"/>
                    </a:srgbClr>
                  </a:outerShdw>
                </a:effectLst>
                <a:cs typeface="B Zar" panose="00000400000000000000" pitchFamily="2" charset="-78"/>
              </a:rPr>
              <a:t> </a:t>
            </a:r>
            <a:r>
              <a:rPr lang="ar-SA" sz="1600" dirty="0">
                <a:solidFill>
                  <a:srgbClr val="FFC000"/>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fa-IR" sz="1600" dirty="0">
                <a:solidFill>
                  <a:srgbClr val="FFC000"/>
                </a:solidFill>
                <a:effectLst>
                  <a:outerShdw blurRad="38100" dist="38100" dir="2700000" algn="tl">
                    <a:srgbClr val="000000">
                      <a:alpha val="43137"/>
                    </a:srgbClr>
                  </a:outerShdw>
                </a:effectLst>
                <a:latin typeface="Times New Roman"/>
                <a:ea typeface="Times New Roman"/>
                <a:cs typeface="B Zar" panose="00000400000000000000" pitchFamily="2" charset="-78"/>
              </a:rPr>
              <a:t>۲]</a:t>
            </a:r>
            <a:endParaRPr lang="en-US" sz="1600" dirty="0">
              <a:solidFill>
                <a:srgbClr val="FFC000"/>
              </a:solidFill>
              <a:effectLst>
                <a:outerShdw blurRad="38100" dist="38100" dir="2700000" algn="tl">
                  <a:srgbClr val="000000">
                    <a:alpha val="43137"/>
                  </a:srgbClr>
                </a:outerShdw>
              </a:effectLst>
              <a:latin typeface="Times New Roman"/>
              <a:ea typeface="Times New Roman"/>
              <a:cs typeface="B Zar" panose="00000400000000000000" pitchFamily="2" charset="-78"/>
            </a:endParaRPr>
          </a:p>
          <a:p>
            <a:pPr algn="just" rtl="1">
              <a:lnSpc>
                <a:spcPct val="115000"/>
              </a:lnSpc>
              <a:spcAft>
                <a:spcPts val="1000"/>
              </a:spcAft>
            </a:pPr>
            <a:r>
              <a:rPr lang="ar-SA" sz="2400" dirty="0">
                <a:solidFill>
                  <a:srgbClr val="FFC000"/>
                </a:solidFill>
                <a:effectLst>
                  <a:outerShdw blurRad="38100" dist="38100" dir="2700000" algn="tl">
                    <a:srgbClr val="000000">
                      <a:alpha val="43137"/>
                    </a:srgbClr>
                  </a:outerShdw>
                </a:effectLst>
                <a:cs typeface="B Zar" panose="00000400000000000000" pitchFamily="2" charset="-78"/>
              </a:rPr>
              <a:t>امام صادق ـ علیه السّلام ـ فرمود: </a:t>
            </a:r>
            <a:r>
              <a:rPr lang="ar-SA" sz="2400" dirty="0">
                <a:effectLst>
                  <a:outerShdw blurRad="38100" dist="38100" dir="2700000" algn="tl">
                    <a:srgbClr val="000000">
                      <a:alpha val="43137"/>
                    </a:srgbClr>
                  </a:outerShdw>
                </a:effectLst>
                <a:cs typeface="B Zar" panose="00000400000000000000" pitchFamily="2" charset="-78"/>
              </a:rPr>
              <a:t>«در خانه هایی که نماز شب خوانده می</a:t>
            </a:r>
            <a:r>
              <a:rPr lang="ar-SA" sz="100" dirty="0">
                <a:effectLst>
                  <a:outerShdw blurRad="38100" dist="38100" dir="2700000" algn="tl">
                    <a:srgbClr val="000000">
                      <a:alpha val="43137"/>
                    </a:srgbClr>
                  </a:outerShdw>
                </a:effectLst>
                <a:cs typeface="B Zar" panose="00000400000000000000" pitchFamily="2" charset="-78"/>
              </a:rPr>
              <a:t> </a:t>
            </a:r>
            <a:r>
              <a:rPr lang="ar-SA" sz="2400" dirty="0">
                <a:effectLst>
                  <a:outerShdw blurRad="38100" dist="38100" dir="2700000" algn="tl">
                    <a:srgbClr val="000000">
                      <a:alpha val="43137"/>
                    </a:srgbClr>
                  </a:outerShdw>
                </a:effectLst>
                <a:cs typeface="B Zar" panose="00000400000000000000" pitchFamily="2" charset="-78"/>
              </a:rPr>
              <a:t>شود و قرآن تلاوت می</a:t>
            </a:r>
            <a:r>
              <a:rPr lang="ar-SA" sz="100" dirty="0">
                <a:effectLst>
                  <a:outerShdw blurRad="38100" dist="38100" dir="2700000" algn="tl">
                    <a:srgbClr val="000000">
                      <a:alpha val="43137"/>
                    </a:srgbClr>
                  </a:outerShdw>
                </a:effectLst>
                <a:cs typeface="B Zar" panose="00000400000000000000" pitchFamily="2" charset="-78"/>
              </a:rPr>
              <a:t> </a:t>
            </a:r>
            <a:r>
              <a:rPr lang="ar-SA" sz="2400" dirty="0">
                <a:effectLst>
                  <a:outerShdw blurRad="38100" dist="38100" dir="2700000" algn="tl">
                    <a:srgbClr val="000000">
                      <a:alpha val="43137"/>
                    </a:srgbClr>
                  </a:outerShdw>
                </a:effectLst>
                <a:cs typeface="B Zar" panose="00000400000000000000" pitchFamily="2" charset="-78"/>
              </a:rPr>
              <a:t>گردد، آن خانه ها نزد آسمانیان هم چون ستاره درخشانند».</a:t>
            </a:r>
            <a:r>
              <a:rPr lang="fa-IR" sz="2400" dirty="0">
                <a:effectLst>
                  <a:outerShdw blurRad="38100" dist="38100" dir="2700000" algn="tl">
                    <a:srgbClr val="000000">
                      <a:alpha val="43137"/>
                    </a:srgbClr>
                  </a:outerShdw>
                </a:effectLst>
                <a:cs typeface="B Zar" panose="00000400000000000000" pitchFamily="2" charset="-78"/>
              </a:rPr>
              <a:t> </a:t>
            </a:r>
            <a:r>
              <a:rPr lang="ar-SA" sz="1600" dirty="0">
                <a:solidFill>
                  <a:schemeClr val="accent3">
                    <a:lumMod val="75000"/>
                  </a:schemeClr>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fa-IR" sz="1600" dirty="0">
                <a:solidFill>
                  <a:schemeClr val="accent3">
                    <a:lumMod val="75000"/>
                  </a:schemeClr>
                </a:solidFill>
                <a:effectLst>
                  <a:outerShdw blurRad="38100" dist="38100" dir="2700000" algn="tl">
                    <a:srgbClr val="000000">
                      <a:alpha val="43137"/>
                    </a:srgbClr>
                  </a:outerShdw>
                </a:effectLst>
                <a:latin typeface="Times New Roman"/>
                <a:ea typeface="Times New Roman"/>
                <a:cs typeface="B Zar" panose="00000400000000000000" pitchFamily="2" charset="-78"/>
              </a:rPr>
              <a:t>۳]</a:t>
            </a:r>
          </a:p>
        </p:txBody>
      </p:sp>
      <p:graphicFrame>
        <p:nvGraphicFramePr>
          <p:cNvPr id="5" name="Diagram 4"/>
          <p:cNvGraphicFramePr/>
          <p:nvPr>
            <p:extLst>
              <p:ext uri="{D42A27DB-BD31-4B8C-83A1-F6EECF244321}">
                <p14:modId xmlns:p14="http://schemas.microsoft.com/office/powerpoint/2010/main" val="3201816"/>
              </p:ext>
            </p:extLst>
          </p:nvPr>
        </p:nvGraphicFramePr>
        <p:xfrm>
          <a:off x="2895600" y="685800"/>
          <a:ext cx="3505201" cy="876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49431" y="5065280"/>
            <a:ext cx="8575205" cy="1092094"/>
          </a:xfrm>
          <a:prstGeom prst="rect">
            <a:avLst/>
          </a:prstGeom>
          <a:solidFill>
            <a:srgbClr val="35A237"/>
          </a:solidFill>
        </p:spPr>
        <p:txBody>
          <a:bodyPr wrap="square">
            <a:spAutoFit/>
          </a:bodyPr>
          <a:lstStyle/>
          <a:p>
            <a:pPr algn="r" rtl="1">
              <a:lnSpc>
                <a:spcPct val="115000"/>
              </a:lnSpc>
              <a:spcAft>
                <a:spcPts val="1000"/>
              </a:spcAft>
            </a:pPr>
            <a:r>
              <a:rPr lang="ar-SA" sz="1400" dirty="0">
                <a:solidFill>
                  <a:srgbClr val="FFC000"/>
                </a:solidFill>
                <a:effectLst>
                  <a:outerShdw blurRad="38100" dist="38100" dir="2700000" algn="tl">
                    <a:srgbClr val="000000">
                      <a:alpha val="43137"/>
                    </a:srgbClr>
                  </a:outerShdw>
                </a:effectLst>
                <a:latin typeface="Times New Roman"/>
                <a:ea typeface="Times New Roman"/>
                <a:cs typeface="Titr"/>
              </a:rPr>
              <a:t>[</a:t>
            </a:r>
            <a:r>
              <a:rPr lang="fa-IR" sz="1400" dirty="0">
                <a:solidFill>
                  <a:srgbClr val="FFC000"/>
                </a:solidFill>
                <a:effectLst>
                  <a:outerShdw blurRad="38100" dist="38100" dir="2700000" algn="tl">
                    <a:srgbClr val="000000">
                      <a:alpha val="43137"/>
                    </a:srgbClr>
                  </a:outerShdw>
                </a:effectLst>
                <a:latin typeface="Times New Roman"/>
                <a:ea typeface="Times New Roman"/>
                <a:cs typeface="Titr"/>
              </a:rPr>
              <a:t>۱] . </a:t>
            </a:r>
            <a:r>
              <a:rPr lang="ar-SA" sz="1400" dirty="0">
                <a:solidFill>
                  <a:srgbClr val="FFC000"/>
                </a:solidFill>
                <a:effectLst>
                  <a:outerShdw blurRad="38100" dist="38100" dir="2700000" algn="tl">
                    <a:srgbClr val="000000">
                      <a:alpha val="43137"/>
                    </a:srgbClr>
                  </a:outerShdw>
                </a:effectLst>
                <a:latin typeface="Times New Roman"/>
                <a:ea typeface="Times New Roman"/>
                <a:cs typeface="Titr"/>
              </a:rPr>
              <a:t>بحار الانوار، ج </a:t>
            </a:r>
            <a:r>
              <a:rPr lang="fa-IR" sz="1400" dirty="0">
                <a:solidFill>
                  <a:srgbClr val="FFC000"/>
                </a:solidFill>
                <a:effectLst>
                  <a:outerShdw blurRad="38100" dist="38100" dir="2700000" algn="tl">
                    <a:srgbClr val="000000">
                      <a:alpha val="43137"/>
                    </a:srgbClr>
                  </a:outerShdw>
                </a:effectLst>
                <a:latin typeface="Times New Roman"/>
                <a:ea typeface="Times New Roman"/>
                <a:cs typeface="Titr"/>
              </a:rPr>
              <a:t>۸۷</a:t>
            </a:r>
            <a:r>
              <a:rPr lang="ar-SA" sz="1400" dirty="0">
                <a:solidFill>
                  <a:srgbClr val="FFC000"/>
                </a:solidFill>
                <a:effectLst>
                  <a:outerShdw blurRad="38100" dist="38100" dir="2700000" algn="tl">
                    <a:srgbClr val="000000">
                      <a:alpha val="43137"/>
                    </a:srgbClr>
                  </a:outerShdw>
                </a:effectLst>
                <a:latin typeface="Times New Roman"/>
                <a:ea typeface="Times New Roman"/>
                <a:cs typeface="Titr"/>
              </a:rPr>
              <a:t>، ص </a:t>
            </a:r>
            <a:r>
              <a:rPr lang="fa-IR" sz="1400" dirty="0">
                <a:solidFill>
                  <a:srgbClr val="FFC000"/>
                </a:solidFill>
                <a:effectLst>
                  <a:outerShdw blurRad="38100" dist="38100" dir="2700000" algn="tl">
                    <a:srgbClr val="000000">
                      <a:alpha val="43137"/>
                    </a:srgbClr>
                  </a:outerShdw>
                </a:effectLst>
                <a:latin typeface="Times New Roman"/>
                <a:ea typeface="Times New Roman"/>
                <a:cs typeface="Titr"/>
              </a:rPr>
              <a:t>۱۵۳</a:t>
            </a:r>
            <a:r>
              <a:rPr lang="ar-SA" sz="1400" dirty="0">
                <a:solidFill>
                  <a:srgbClr val="FFC000"/>
                </a:solidFill>
                <a:effectLst>
                  <a:outerShdw blurRad="38100" dist="38100" dir="2700000" algn="tl">
                    <a:srgbClr val="000000">
                      <a:alpha val="43137"/>
                    </a:srgbClr>
                  </a:outerShdw>
                </a:effectLst>
                <a:ea typeface="Times New Roman"/>
                <a:cs typeface="Times New Roman"/>
              </a:rPr>
              <a:t>٫</a:t>
            </a:r>
            <a:endParaRPr lang="en-US" sz="1100" dirty="0">
              <a:solidFill>
                <a:srgbClr val="FFC000"/>
              </a:solidFill>
              <a:effectLst>
                <a:outerShdw blurRad="38100" dist="38100" dir="2700000" algn="tl">
                  <a:srgbClr val="000000">
                    <a:alpha val="43137"/>
                  </a:srgbClr>
                </a:outerShdw>
              </a:effectLst>
              <a:ea typeface="Calibri"/>
              <a:cs typeface="Arial"/>
            </a:endParaRPr>
          </a:p>
          <a:p>
            <a:pPr algn="r" rtl="1">
              <a:lnSpc>
                <a:spcPct val="115000"/>
              </a:lnSpc>
              <a:spcAft>
                <a:spcPts val="1000"/>
              </a:spcAft>
            </a:pPr>
            <a:r>
              <a:rPr lang="ar-SA" sz="1400" dirty="0">
                <a:solidFill>
                  <a:srgbClr val="FFC000"/>
                </a:solidFill>
                <a:effectLst>
                  <a:outerShdw blurRad="38100" dist="38100" dir="2700000" algn="tl">
                    <a:srgbClr val="000000">
                      <a:alpha val="43137"/>
                    </a:srgbClr>
                  </a:outerShdw>
                </a:effectLst>
                <a:latin typeface="Times New Roman"/>
                <a:ea typeface="Times New Roman"/>
                <a:cs typeface="Titr"/>
              </a:rPr>
              <a:t>[</a:t>
            </a:r>
            <a:r>
              <a:rPr lang="fa-IR" sz="1400" dirty="0">
                <a:solidFill>
                  <a:srgbClr val="FFC000"/>
                </a:solidFill>
                <a:effectLst>
                  <a:outerShdw blurRad="38100" dist="38100" dir="2700000" algn="tl">
                    <a:srgbClr val="000000">
                      <a:alpha val="43137"/>
                    </a:srgbClr>
                  </a:outerShdw>
                </a:effectLst>
                <a:latin typeface="Times New Roman"/>
                <a:ea typeface="Times New Roman"/>
                <a:cs typeface="Titr"/>
              </a:rPr>
              <a:t>۲] . </a:t>
            </a:r>
            <a:r>
              <a:rPr lang="ar-SA" sz="1400" dirty="0">
                <a:solidFill>
                  <a:srgbClr val="FFC000"/>
                </a:solidFill>
                <a:effectLst>
                  <a:outerShdw blurRad="38100" dist="38100" dir="2700000" algn="tl">
                    <a:srgbClr val="000000">
                      <a:alpha val="43137"/>
                    </a:srgbClr>
                  </a:outerShdw>
                </a:effectLst>
                <a:latin typeface="Times New Roman"/>
                <a:ea typeface="Times New Roman"/>
                <a:cs typeface="Titr"/>
              </a:rPr>
              <a:t>همان منبع، ص </a:t>
            </a:r>
            <a:r>
              <a:rPr lang="fa-IR" sz="1400" dirty="0">
                <a:solidFill>
                  <a:srgbClr val="FFC000"/>
                </a:solidFill>
                <a:effectLst>
                  <a:outerShdw blurRad="38100" dist="38100" dir="2700000" algn="tl">
                    <a:srgbClr val="000000">
                      <a:alpha val="43137"/>
                    </a:srgbClr>
                  </a:outerShdw>
                </a:effectLst>
                <a:latin typeface="Times New Roman"/>
                <a:ea typeface="Times New Roman"/>
                <a:cs typeface="Titr"/>
              </a:rPr>
              <a:t>۱۶۱</a:t>
            </a:r>
            <a:r>
              <a:rPr lang="ar-SA" sz="1400" dirty="0">
                <a:solidFill>
                  <a:srgbClr val="FFC000"/>
                </a:solidFill>
                <a:effectLst>
                  <a:outerShdw blurRad="38100" dist="38100" dir="2700000" algn="tl">
                    <a:srgbClr val="000000">
                      <a:alpha val="43137"/>
                    </a:srgbClr>
                  </a:outerShdw>
                </a:effectLst>
                <a:ea typeface="Times New Roman"/>
                <a:cs typeface="Times New Roman"/>
              </a:rPr>
              <a:t>٫</a:t>
            </a:r>
            <a:endParaRPr lang="en-US" sz="1100" dirty="0">
              <a:solidFill>
                <a:srgbClr val="FFC000"/>
              </a:solidFill>
              <a:effectLst>
                <a:outerShdw blurRad="38100" dist="38100" dir="2700000" algn="tl">
                  <a:srgbClr val="000000">
                    <a:alpha val="43137"/>
                  </a:srgbClr>
                </a:outerShdw>
              </a:effectLst>
              <a:ea typeface="Calibri"/>
              <a:cs typeface="Arial"/>
            </a:endParaRPr>
          </a:p>
          <a:p>
            <a:pPr algn="r" rtl="1">
              <a:lnSpc>
                <a:spcPct val="115000"/>
              </a:lnSpc>
              <a:spcAft>
                <a:spcPts val="1000"/>
              </a:spcAft>
            </a:pPr>
            <a:r>
              <a:rPr lang="ar-SA" sz="1400" dirty="0">
                <a:solidFill>
                  <a:srgbClr val="FFC000"/>
                </a:solidFill>
                <a:effectLst>
                  <a:outerShdw blurRad="38100" dist="38100" dir="2700000" algn="tl">
                    <a:srgbClr val="000000">
                      <a:alpha val="43137"/>
                    </a:srgbClr>
                  </a:outerShdw>
                </a:effectLst>
                <a:latin typeface="Times New Roman"/>
                <a:ea typeface="Times New Roman"/>
                <a:cs typeface="Titr"/>
              </a:rPr>
              <a:t>[</a:t>
            </a:r>
            <a:r>
              <a:rPr lang="fa-IR" sz="1400" dirty="0">
                <a:solidFill>
                  <a:srgbClr val="FFC000"/>
                </a:solidFill>
                <a:effectLst>
                  <a:outerShdw blurRad="38100" dist="38100" dir="2700000" algn="tl">
                    <a:srgbClr val="000000">
                      <a:alpha val="43137"/>
                    </a:srgbClr>
                  </a:outerShdw>
                </a:effectLst>
                <a:latin typeface="Times New Roman"/>
                <a:ea typeface="Times New Roman"/>
                <a:cs typeface="Titr"/>
              </a:rPr>
              <a:t>۳] . </a:t>
            </a:r>
            <a:r>
              <a:rPr lang="ar-SA" sz="1400" dirty="0">
                <a:solidFill>
                  <a:srgbClr val="FFC000"/>
                </a:solidFill>
                <a:effectLst>
                  <a:outerShdw blurRad="38100" dist="38100" dir="2700000" algn="tl">
                    <a:srgbClr val="000000">
                      <a:alpha val="43137"/>
                    </a:srgbClr>
                  </a:outerShdw>
                </a:effectLst>
                <a:latin typeface="Times New Roman"/>
                <a:ea typeface="Times New Roman"/>
                <a:cs typeface="Titr"/>
              </a:rPr>
              <a:t>وافی، ج </a:t>
            </a:r>
            <a:r>
              <a:rPr lang="fa-IR" sz="1400" dirty="0">
                <a:solidFill>
                  <a:srgbClr val="FFC000"/>
                </a:solidFill>
                <a:effectLst>
                  <a:outerShdw blurRad="38100" dist="38100" dir="2700000" algn="tl">
                    <a:srgbClr val="000000">
                      <a:alpha val="43137"/>
                    </a:srgbClr>
                  </a:outerShdw>
                </a:effectLst>
                <a:latin typeface="Times New Roman"/>
                <a:ea typeface="Times New Roman"/>
                <a:cs typeface="Titr"/>
              </a:rPr>
              <a:t>۲</a:t>
            </a:r>
            <a:r>
              <a:rPr lang="ar-SA" sz="1400" dirty="0">
                <a:solidFill>
                  <a:srgbClr val="FFC000"/>
                </a:solidFill>
                <a:effectLst>
                  <a:outerShdw blurRad="38100" dist="38100" dir="2700000" algn="tl">
                    <a:srgbClr val="000000">
                      <a:alpha val="43137"/>
                    </a:srgbClr>
                  </a:outerShdw>
                </a:effectLst>
                <a:latin typeface="Times New Roman"/>
                <a:ea typeface="Times New Roman"/>
                <a:cs typeface="Titr"/>
              </a:rPr>
              <a:t>، ص </a:t>
            </a:r>
            <a:r>
              <a:rPr lang="fa-IR" sz="1400" dirty="0">
                <a:solidFill>
                  <a:srgbClr val="FFC000"/>
                </a:solidFill>
                <a:effectLst>
                  <a:outerShdw blurRad="38100" dist="38100" dir="2700000" algn="tl">
                    <a:srgbClr val="000000">
                      <a:alpha val="43137"/>
                    </a:srgbClr>
                  </a:outerShdw>
                </a:effectLst>
                <a:latin typeface="Times New Roman"/>
                <a:ea typeface="Times New Roman"/>
                <a:cs typeface="Titr"/>
              </a:rPr>
              <a:t>۲۳</a:t>
            </a:r>
            <a:r>
              <a:rPr lang="ar-SA" sz="1400" dirty="0">
                <a:solidFill>
                  <a:srgbClr val="FFC000"/>
                </a:solidFill>
                <a:effectLst>
                  <a:outerShdw blurRad="38100" dist="38100" dir="2700000" algn="tl">
                    <a:srgbClr val="000000">
                      <a:alpha val="43137"/>
                    </a:srgbClr>
                  </a:outerShdw>
                </a:effectLst>
                <a:ea typeface="Times New Roman"/>
                <a:cs typeface="Times New Roman"/>
              </a:rPr>
              <a:t>٫</a:t>
            </a:r>
            <a:endParaRPr lang="en-US" sz="1100" dirty="0">
              <a:solidFill>
                <a:srgbClr val="FFC000"/>
              </a:solidFill>
              <a:effectLst>
                <a:outerShdw blurRad="38100" dist="38100" dir="2700000" algn="tl">
                  <a:srgbClr val="000000">
                    <a:alpha val="43137"/>
                  </a:srgbClr>
                </a:outerShdw>
              </a:effectLst>
              <a:ea typeface="Calibri"/>
              <a:cs typeface="Arial"/>
            </a:endParaRPr>
          </a:p>
        </p:txBody>
      </p:sp>
      <p:sp>
        <p:nvSpPr>
          <p:cNvPr id="16" name="TextBox 15"/>
          <p:cNvSpPr txBox="1"/>
          <p:nvPr/>
        </p:nvSpPr>
        <p:spPr>
          <a:xfrm>
            <a:off x="4878388" y="4724400"/>
            <a:ext cx="4113212" cy="369332"/>
          </a:xfrm>
          <a:prstGeom prst="rect">
            <a:avLst/>
          </a:prstGeom>
          <a:noFill/>
        </p:spPr>
        <p:txBody>
          <a:bodyPr wrap="square" rtlCol="0">
            <a:spAutoFit/>
          </a:bodyPr>
          <a:lstStyle/>
          <a:p>
            <a:pPr algn="r"/>
            <a:r>
              <a:rPr lang="fa-IR" dirty="0"/>
              <a:t>............................................................</a:t>
            </a:r>
            <a:endParaRPr lang="en-US" dirty="0"/>
          </a:p>
        </p:txBody>
      </p:sp>
      <p:sp>
        <p:nvSpPr>
          <p:cNvPr id="14"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3</a:t>
            </a:r>
            <a:endParaRPr lang="es-ES" b="1" dirty="0">
              <a:solidFill>
                <a:prstClr val="white"/>
              </a:solidFill>
            </a:endParaRPr>
          </a:p>
        </p:txBody>
      </p:sp>
      <p:pic>
        <p:nvPicPr>
          <p:cNvPr id="11"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86209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4" name="Rectangle 3"/>
          <p:cNvSpPr/>
          <p:nvPr/>
        </p:nvSpPr>
        <p:spPr>
          <a:xfrm>
            <a:off x="381000" y="1524000"/>
            <a:ext cx="8610600" cy="3379387"/>
          </a:xfrm>
          <a:prstGeom prst="rect">
            <a:avLst/>
          </a:prstGeom>
        </p:spPr>
        <p:txBody>
          <a:bodyPr wrap="square">
            <a:spAutoFit/>
          </a:bodyPr>
          <a:lstStyle/>
          <a:p>
            <a:pPr algn="just" rtl="1">
              <a:lnSpc>
                <a:spcPct val="115000"/>
              </a:lnSpc>
              <a:spcAft>
                <a:spcPts val="1000"/>
              </a:spcAft>
            </a:pPr>
            <a:r>
              <a:rPr lang="ar-SA" sz="2400" dirty="0">
                <a:effectLst>
                  <a:outerShdw blurRad="38100" dist="38100" dir="2700000" algn="tl">
                    <a:srgbClr val="000000">
                      <a:alpha val="43137"/>
                    </a:srgbClr>
                  </a:outerShdw>
                </a:effectLst>
                <a:cs typeface="B Zar" panose="00000400000000000000" pitchFamily="2" charset="-78"/>
              </a:rPr>
              <a:t>نماز شب مجموعاً یازده رکعت است: </a:t>
            </a:r>
            <a:endParaRPr lang="en-US" sz="2400" dirty="0">
              <a:effectLst>
                <a:outerShdw blurRad="38100" dist="38100" dir="2700000" algn="tl">
                  <a:srgbClr val="000000">
                    <a:alpha val="43137"/>
                  </a:srgbClr>
                </a:outerShdw>
              </a:effectLst>
              <a:cs typeface="B Zar" panose="00000400000000000000" pitchFamily="2" charset="-78"/>
            </a:endParaRPr>
          </a:p>
          <a:p>
            <a:pPr algn="just" rtl="1">
              <a:lnSpc>
                <a:spcPct val="115000"/>
              </a:lnSpc>
              <a:spcAft>
                <a:spcPts val="1000"/>
              </a:spcAft>
            </a:pPr>
            <a:r>
              <a:rPr lang="fa-IR" sz="2000" dirty="0">
                <a:effectLst>
                  <a:outerShdw blurRad="38100" dist="38100" dir="2700000" algn="tl">
                    <a:srgbClr val="000000">
                      <a:alpha val="43137"/>
                    </a:srgbClr>
                  </a:outerShdw>
                </a:effectLst>
                <a:cs typeface="B Zar" panose="00000400000000000000" pitchFamily="2" charset="-78"/>
              </a:rPr>
              <a:t>۱</a:t>
            </a:r>
            <a:r>
              <a:rPr lang="ar-SA" sz="2000" dirty="0">
                <a:effectLst>
                  <a:outerShdw blurRad="38100" dist="38100" dir="2700000" algn="tl">
                    <a:srgbClr val="000000">
                      <a:alpha val="43137"/>
                    </a:srgbClr>
                  </a:outerShdw>
                </a:effectLst>
                <a:cs typeface="B Zar" panose="00000400000000000000" pitchFamily="2" charset="-78"/>
              </a:rPr>
              <a:t> </a:t>
            </a:r>
            <a:r>
              <a:rPr lang="fa-IR" sz="2000" dirty="0">
                <a:effectLst>
                  <a:outerShdw blurRad="38100" dist="38100" dir="2700000" algn="tl">
                    <a:srgbClr val="000000">
                      <a:alpha val="43137"/>
                    </a:srgbClr>
                  </a:outerShdw>
                </a:effectLst>
                <a:cs typeface="B Zar" panose="00000400000000000000" pitchFamily="2" charset="-78"/>
              </a:rPr>
              <a:t>- </a:t>
            </a:r>
            <a:r>
              <a:rPr lang="ar-SA" sz="2000" dirty="0">
                <a:effectLst>
                  <a:outerShdw blurRad="38100" dist="38100" dir="2700000" algn="tl">
                    <a:srgbClr val="000000">
                      <a:alpha val="43137"/>
                    </a:srgbClr>
                  </a:outerShdw>
                </a:effectLst>
                <a:cs typeface="B Zar" panose="00000400000000000000" pitchFamily="2" charset="-78"/>
              </a:rPr>
              <a:t>هشت رکعت آن، که دو رکعت، دو رکعت، مانند نماز صبح خوانده می شود و چهار دو رکعتی آن به نیت نماز شب می باشد.</a:t>
            </a:r>
            <a:endParaRPr lang="en-US" sz="2000" dirty="0">
              <a:effectLst>
                <a:outerShdw blurRad="38100" dist="38100" dir="2700000" algn="tl">
                  <a:srgbClr val="000000">
                    <a:alpha val="43137"/>
                  </a:srgbClr>
                </a:outerShdw>
              </a:effectLst>
              <a:cs typeface="B Zar" panose="00000400000000000000" pitchFamily="2" charset="-78"/>
            </a:endParaRPr>
          </a:p>
          <a:p>
            <a:pPr algn="just" rtl="1">
              <a:lnSpc>
                <a:spcPct val="115000"/>
              </a:lnSpc>
              <a:spcAft>
                <a:spcPts val="1000"/>
              </a:spcAft>
            </a:pPr>
            <a:r>
              <a:rPr lang="fa-IR" sz="2000" dirty="0">
                <a:effectLst>
                  <a:outerShdw blurRad="38100" dist="38100" dir="2700000" algn="tl">
                    <a:srgbClr val="000000">
                      <a:alpha val="43137"/>
                    </a:srgbClr>
                  </a:outerShdw>
                </a:effectLst>
                <a:cs typeface="B Zar" panose="00000400000000000000" pitchFamily="2" charset="-78"/>
              </a:rPr>
              <a:t>۲ -</a:t>
            </a:r>
            <a:r>
              <a:rPr lang="ar-SA" sz="2000" dirty="0">
                <a:effectLst>
                  <a:outerShdw blurRad="38100" dist="38100" dir="2700000" algn="tl">
                    <a:srgbClr val="000000">
                      <a:alpha val="43137"/>
                    </a:srgbClr>
                  </a:outerShdw>
                </a:effectLst>
                <a:cs typeface="B Zar" panose="00000400000000000000" pitchFamily="2" charset="-78"/>
              </a:rPr>
              <a:t> دو رکعت نماز شفع: بهتر است در رکعت اول آن بعد از حمد، سوره «ناس» و در رکعت دوم بعد از حمد، سوره «فلق» خوانده شود.</a:t>
            </a:r>
            <a:endParaRPr lang="en-US" sz="2000" dirty="0">
              <a:effectLst>
                <a:outerShdw blurRad="38100" dist="38100" dir="2700000" algn="tl">
                  <a:srgbClr val="000000">
                    <a:alpha val="43137"/>
                  </a:srgbClr>
                </a:outerShdw>
              </a:effectLst>
              <a:cs typeface="B Zar" panose="00000400000000000000" pitchFamily="2" charset="-78"/>
            </a:endParaRPr>
          </a:p>
          <a:p>
            <a:pPr algn="just" rtl="1">
              <a:lnSpc>
                <a:spcPct val="115000"/>
              </a:lnSpc>
              <a:spcAft>
                <a:spcPts val="1000"/>
              </a:spcAft>
            </a:pPr>
            <a:r>
              <a:rPr lang="fa-IR" sz="2000" dirty="0">
                <a:effectLst>
                  <a:outerShdw blurRad="38100" dist="38100" dir="2700000" algn="tl">
                    <a:srgbClr val="000000">
                      <a:alpha val="43137"/>
                    </a:srgbClr>
                  </a:outerShdw>
                </a:effectLst>
                <a:cs typeface="B Zar" panose="00000400000000000000" pitchFamily="2" charset="-78"/>
              </a:rPr>
              <a:t>۳</a:t>
            </a:r>
            <a:r>
              <a:rPr lang="en-US" sz="2000" dirty="0">
                <a:effectLst>
                  <a:outerShdw blurRad="38100" dist="38100" dir="2700000" algn="tl">
                    <a:srgbClr val="000000">
                      <a:alpha val="43137"/>
                    </a:srgbClr>
                  </a:outerShdw>
                </a:effectLst>
                <a:cs typeface="B Zar" panose="00000400000000000000" pitchFamily="2" charset="-78"/>
              </a:rPr>
              <a:t> </a:t>
            </a:r>
            <a:r>
              <a:rPr lang="fa-IR" sz="2000" dirty="0">
                <a:effectLst>
                  <a:outerShdw blurRad="38100" dist="38100" dir="2700000" algn="tl">
                    <a:srgbClr val="000000">
                      <a:alpha val="43137"/>
                    </a:srgbClr>
                  </a:outerShdw>
                </a:effectLst>
                <a:cs typeface="B Zar" panose="00000400000000000000" pitchFamily="2" charset="-78"/>
              </a:rPr>
              <a:t>-</a:t>
            </a:r>
            <a:r>
              <a:rPr lang="ar-SA" sz="2000" dirty="0">
                <a:effectLst>
                  <a:outerShdw blurRad="38100" dist="38100" dir="2700000" algn="tl">
                    <a:srgbClr val="000000">
                      <a:alpha val="43137"/>
                    </a:srgbClr>
                  </a:outerShdw>
                </a:effectLst>
                <a:cs typeface="B Zar" panose="00000400000000000000" pitchFamily="2" charset="-78"/>
              </a:rPr>
              <a:t> یک رکعت نماز وتر: بعد از حمد سه بار سوره «توحید» و یک بار سوره «فلق» و یک بار سوره «ناس» بخوانیم و می‌توان یک سوره تنها خواند، سپس دستها را برای قنوت به سوی آسمان بالا می بریم و حاجات خود را از خدا می خواهیم</a:t>
            </a:r>
            <a:r>
              <a:rPr lang="fa-IR" sz="2000" dirty="0">
                <a:effectLst>
                  <a:outerShdw blurRad="38100" dist="38100" dir="2700000" algn="tl">
                    <a:srgbClr val="000000">
                      <a:alpha val="43137"/>
                    </a:srgbClr>
                  </a:outerShdw>
                </a:effectLst>
                <a:cs typeface="B Zar" panose="00000400000000000000" pitchFamily="2" charset="-78"/>
              </a:rPr>
              <a:t> </a:t>
            </a:r>
            <a:r>
              <a:rPr lang="ar-SA" sz="2000" dirty="0">
                <a:effectLst>
                  <a:outerShdw blurRad="38100" dist="38100" dir="2700000" algn="tl">
                    <a:srgbClr val="000000">
                      <a:alpha val="43137"/>
                    </a:srgbClr>
                  </a:outerShdw>
                </a:effectLst>
                <a:cs typeface="B Zar" panose="00000400000000000000" pitchFamily="2" charset="-78"/>
              </a:rPr>
              <a:t>.</a:t>
            </a:r>
            <a:endParaRPr lang="en-US" sz="2000" dirty="0">
              <a:effectLst>
                <a:outerShdw blurRad="38100" dist="38100" dir="2700000" algn="tl">
                  <a:srgbClr val="000000">
                    <a:alpha val="43137"/>
                  </a:srgbClr>
                </a:outerShdw>
              </a:effectLst>
              <a:cs typeface="B Zar" panose="00000400000000000000" pitchFamily="2" charset="-78"/>
            </a:endParaRPr>
          </a:p>
        </p:txBody>
      </p:sp>
      <p:graphicFrame>
        <p:nvGraphicFramePr>
          <p:cNvPr id="3" name="Diagram 2"/>
          <p:cNvGraphicFramePr/>
          <p:nvPr>
            <p:extLst>
              <p:ext uri="{D42A27DB-BD31-4B8C-83A1-F6EECF244321}">
                <p14:modId xmlns:p14="http://schemas.microsoft.com/office/powerpoint/2010/main" val="1319989727"/>
              </p:ext>
            </p:extLst>
          </p:nvPr>
        </p:nvGraphicFramePr>
        <p:xfrm>
          <a:off x="2536672" y="412140"/>
          <a:ext cx="3542406"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1000" y="4903387"/>
            <a:ext cx="8549083" cy="1070037"/>
          </a:xfrm>
          <a:prstGeom prst="rect">
            <a:avLst/>
          </a:prstGeom>
        </p:spPr>
        <p:txBody>
          <a:bodyPr wrap="square">
            <a:spAutoFit/>
          </a:bodyPr>
          <a:lstStyle/>
          <a:p>
            <a:pPr algn="r" rtl="1">
              <a:lnSpc>
                <a:spcPct val="115000"/>
              </a:lnSpc>
              <a:spcAft>
                <a:spcPts val="1000"/>
              </a:spcAft>
            </a:pPr>
            <a:r>
              <a:rPr lang="ar-SA" sz="2400" dirty="0">
                <a:effectLst>
                  <a:outerShdw blurRad="38100" dist="38100" dir="2700000" algn="tl">
                    <a:srgbClr val="000000">
                      <a:alpha val="43137"/>
                    </a:srgbClr>
                  </a:outerShdw>
                </a:effectLst>
                <a:cs typeface="B Zar" panose="00000400000000000000" pitchFamily="2" charset="-78"/>
              </a:rPr>
              <a:t>و برای چهل مؤمن دعا می کنیم.</a:t>
            </a:r>
            <a:endParaRPr lang="en-US" sz="2400" dirty="0">
              <a:effectLst>
                <a:outerShdw blurRad="38100" dist="38100" dir="2700000" algn="tl">
                  <a:srgbClr val="000000">
                    <a:alpha val="43137"/>
                  </a:srgbClr>
                </a:outerShdw>
              </a:effectLst>
              <a:cs typeface="B Zar" panose="00000400000000000000" pitchFamily="2" charset="-78"/>
            </a:endParaRPr>
          </a:p>
          <a:p>
            <a:pPr algn="r" rtl="1">
              <a:lnSpc>
                <a:spcPct val="115000"/>
              </a:lnSpc>
              <a:spcAft>
                <a:spcPts val="1000"/>
              </a:spcAft>
            </a:pPr>
            <a:r>
              <a:rPr lang="ar-SA" sz="2400" dirty="0">
                <a:effectLst>
                  <a:outerShdw blurRad="38100" dist="38100" dir="2700000" algn="tl">
                    <a:srgbClr val="000000">
                      <a:alpha val="43137"/>
                    </a:srgbClr>
                  </a:outerShdw>
                </a:effectLst>
                <a:cs typeface="B Zar" panose="00000400000000000000" pitchFamily="2" charset="-78"/>
              </a:rPr>
              <a:t>و طلب مغفرت می کنیم و هفتاد مرتبه می گوییم: «</a:t>
            </a:r>
            <a:r>
              <a:rPr lang="ar-SA" sz="2400" dirty="0">
                <a:solidFill>
                  <a:srgbClr val="FFC000"/>
                </a:solidFill>
                <a:effectLst>
                  <a:outerShdw blurRad="38100" dist="38100" dir="2700000" algn="tl">
                    <a:srgbClr val="000000">
                      <a:alpha val="43137"/>
                    </a:srgbClr>
                  </a:outerShdw>
                </a:effectLst>
                <a:cs typeface="B Zar" panose="00000400000000000000" pitchFamily="2" charset="-78"/>
              </a:rPr>
              <a:t>استغفرالله ربّی و اتوبُ الیه</a:t>
            </a:r>
            <a:r>
              <a:rPr lang="ar-SA" sz="2400" dirty="0">
                <a:effectLst>
                  <a:outerShdw blurRad="38100" dist="38100" dir="2700000" algn="tl">
                    <a:srgbClr val="000000">
                      <a:alpha val="43137"/>
                    </a:srgbClr>
                  </a:outerShdw>
                </a:effectLst>
                <a:cs typeface="B Zar" panose="00000400000000000000" pitchFamily="2" charset="-78"/>
              </a:rPr>
              <a:t>».</a:t>
            </a:r>
            <a:endParaRPr lang="en-US" sz="2400" dirty="0">
              <a:effectLst>
                <a:outerShdw blurRad="38100" dist="38100" dir="2700000" algn="tl">
                  <a:srgbClr val="000000">
                    <a:alpha val="43137"/>
                  </a:srgbClr>
                </a:outerShdw>
              </a:effectLst>
              <a:cs typeface="B Zar" panose="00000400000000000000" pitchFamily="2" charset="-78"/>
            </a:endParaRPr>
          </a:p>
        </p:txBody>
      </p:sp>
      <p:sp>
        <p:nvSpPr>
          <p:cNvPr id="13"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4</a:t>
            </a:r>
            <a:endParaRPr lang="es-ES" b="1" dirty="0">
              <a:solidFill>
                <a:prstClr val="white"/>
              </a:solidFill>
            </a:endParaRPr>
          </a:p>
        </p:txBody>
      </p:sp>
      <p:pic>
        <p:nvPicPr>
          <p:cNvPr id="10"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86209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457200" y="1828800"/>
            <a:ext cx="8382000" cy="3618426"/>
          </a:xfrm>
          <a:prstGeom prst="rect">
            <a:avLst/>
          </a:prstGeom>
        </p:spPr>
        <p:txBody>
          <a:bodyPr wrap="square">
            <a:spAutoFit/>
          </a:bodyPr>
          <a:lstStyle/>
          <a:p>
            <a:pPr algn="just" rtl="1">
              <a:lnSpc>
                <a:spcPct val="115000"/>
              </a:lnSpc>
              <a:spcAft>
                <a:spcPts val="1000"/>
              </a:spcAft>
            </a:pPr>
            <a:r>
              <a:rPr lang="ar-SA" sz="3200" dirty="0">
                <a:effectLst>
                  <a:outerShdw blurRad="38100" dist="38100" dir="2700000" algn="tl">
                    <a:srgbClr val="000000">
                      <a:alpha val="43137"/>
                    </a:srgbClr>
                  </a:outerShdw>
                </a:effectLst>
                <a:cs typeface="B Zar" panose="00000400000000000000" pitchFamily="2" charset="-78"/>
              </a:rPr>
              <a:t>از پروردگار خود طلب آمزرش و مغفرت می</a:t>
            </a:r>
            <a:r>
              <a:rPr lang="ar-SA" sz="100" dirty="0">
                <a:effectLst>
                  <a:outerShdw blurRad="38100" dist="38100" dir="2700000" algn="tl">
                    <a:srgbClr val="000000">
                      <a:alpha val="43137"/>
                    </a:srgbClr>
                  </a:outerShdw>
                </a:effectLst>
                <a:cs typeface="B Zar" panose="00000400000000000000" pitchFamily="2" charset="-78"/>
              </a:rPr>
              <a:t> </a:t>
            </a:r>
            <a:r>
              <a:rPr lang="ar-SA" sz="3200" dirty="0">
                <a:effectLst>
                  <a:outerShdw blurRad="38100" dist="38100" dir="2700000" algn="tl">
                    <a:srgbClr val="000000">
                      <a:alpha val="43137"/>
                    </a:srgbClr>
                  </a:outerShdw>
                </a:effectLst>
                <a:cs typeface="B Zar" panose="00000400000000000000" pitchFamily="2" charset="-78"/>
              </a:rPr>
              <a:t>کنیم و به سوی او بازگشت می</a:t>
            </a:r>
            <a:r>
              <a:rPr lang="ar-SA" sz="100" dirty="0">
                <a:effectLst>
                  <a:outerShdw blurRad="38100" dist="38100" dir="2700000" algn="tl">
                    <a:srgbClr val="000000">
                      <a:alpha val="43137"/>
                    </a:srgbClr>
                  </a:outerShdw>
                </a:effectLst>
                <a:cs typeface="B Zar" panose="00000400000000000000" pitchFamily="2" charset="-78"/>
              </a:rPr>
              <a:t> </a:t>
            </a:r>
            <a:r>
              <a:rPr lang="ar-SA" sz="3200" dirty="0">
                <a:effectLst>
                  <a:outerShdw blurRad="38100" dist="38100" dir="2700000" algn="tl">
                    <a:srgbClr val="000000">
                      <a:alpha val="43137"/>
                    </a:srgbClr>
                  </a:outerShdw>
                </a:effectLst>
                <a:cs typeface="B Zar" panose="00000400000000000000" pitchFamily="2" charset="-78"/>
              </a:rPr>
              <a:t>نمایم.</a:t>
            </a:r>
            <a:endParaRPr lang="en-US" sz="3200" dirty="0">
              <a:effectLst>
                <a:outerShdw blurRad="38100" dist="38100" dir="2700000" algn="tl">
                  <a:srgbClr val="000000">
                    <a:alpha val="43137"/>
                  </a:srgbClr>
                </a:outerShdw>
              </a:effectLst>
              <a:cs typeface="B Zar" panose="00000400000000000000" pitchFamily="2" charset="-78"/>
            </a:endParaRPr>
          </a:p>
          <a:p>
            <a:pPr algn="just" rtl="1">
              <a:lnSpc>
                <a:spcPct val="115000"/>
              </a:lnSpc>
              <a:spcAft>
                <a:spcPts val="1000"/>
              </a:spcAft>
            </a:pPr>
            <a:r>
              <a:rPr lang="ar-SA" sz="3200" dirty="0">
                <a:effectLst>
                  <a:outerShdw blurRad="38100" dist="38100" dir="2700000" algn="tl">
                    <a:srgbClr val="000000">
                      <a:alpha val="43137"/>
                    </a:srgbClr>
                  </a:outerShdw>
                </a:effectLst>
                <a:cs typeface="B Zar" panose="00000400000000000000" pitchFamily="2" charset="-78"/>
              </a:rPr>
              <a:t>آن گاه </a:t>
            </a:r>
            <a:r>
              <a:rPr lang="fa-IR" sz="3200" dirty="0">
                <a:effectLst>
                  <a:outerShdw blurRad="38100" dist="38100" dir="2700000" algn="tl">
                    <a:srgbClr val="000000">
                      <a:alpha val="43137"/>
                    </a:srgbClr>
                  </a:outerShdw>
                </a:effectLst>
                <a:cs typeface="B Zar" panose="00000400000000000000" pitchFamily="2" charset="-78"/>
              </a:rPr>
              <a:t>۷</a:t>
            </a:r>
            <a:r>
              <a:rPr lang="ar-SA" sz="3200" dirty="0">
                <a:effectLst>
                  <a:outerShdw blurRad="38100" dist="38100" dir="2700000" algn="tl">
                    <a:srgbClr val="000000">
                      <a:alpha val="43137"/>
                    </a:srgbClr>
                  </a:outerShdw>
                </a:effectLst>
                <a:cs typeface="B Zar" panose="00000400000000000000" pitchFamily="2" charset="-78"/>
              </a:rPr>
              <a:t> بار می</a:t>
            </a:r>
            <a:r>
              <a:rPr lang="ar-SA" sz="100" dirty="0">
                <a:effectLst>
                  <a:outerShdw blurRad="38100" dist="38100" dir="2700000" algn="tl">
                    <a:srgbClr val="000000">
                      <a:alpha val="43137"/>
                    </a:srgbClr>
                  </a:outerShdw>
                </a:effectLst>
                <a:cs typeface="B Zar" panose="00000400000000000000" pitchFamily="2" charset="-78"/>
              </a:rPr>
              <a:t> </a:t>
            </a:r>
            <a:r>
              <a:rPr lang="ar-SA" sz="3200" dirty="0">
                <a:effectLst>
                  <a:outerShdw blurRad="38100" dist="38100" dir="2700000" algn="tl">
                    <a:srgbClr val="000000">
                      <a:alpha val="43137"/>
                    </a:srgbClr>
                  </a:outerShdw>
                </a:effectLst>
                <a:cs typeface="B Zar" panose="00000400000000000000" pitchFamily="2" charset="-78"/>
              </a:rPr>
              <a:t>گوییم «</a:t>
            </a:r>
            <a:r>
              <a:rPr lang="ar-SA" sz="3200" dirty="0">
                <a:solidFill>
                  <a:srgbClr val="FFC000"/>
                </a:solidFill>
                <a:effectLst>
                  <a:outerShdw blurRad="38100" dist="38100" dir="2700000" algn="tl">
                    <a:srgbClr val="000000">
                      <a:alpha val="43137"/>
                    </a:srgbClr>
                  </a:outerShdw>
                </a:effectLst>
                <a:cs typeface="B Zar" panose="00000400000000000000" pitchFamily="2" charset="-78"/>
              </a:rPr>
              <a:t>هذا مقامُ </a:t>
            </a:r>
            <a:r>
              <a:rPr lang="ar-SA" sz="3200" dirty="0" smtClean="0">
                <a:solidFill>
                  <a:srgbClr val="FFC000"/>
                </a:solidFill>
                <a:effectLst>
                  <a:outerShdw blurRad="38100" dist="38100" dir="2700000" algn="tl">
                    <a:srgbClr val="000000">
                      <a:alpha val="43137"/>
                    </a:srgbClr>
                  </a:outerShdw>
                </a:effectLst>
                <a:cs typeface="B Zar" panose="00000400000000000000" pitchFamily="2" charset="-78"/>
              </a:rPr>
              <a:t>العائذِ </a:t>
            </a:r>
            <a:r>
              <a:rPr lang="ar-SA" sz="3200" dirty="0">
                <a:solidFill>
                  <a:srgbClr val="FFC000"/>
                </a:solidFill>
                <a:effectLst>
                  <a:outerShdw blurRad="38100" dist="38100" dir="2700000" algn="tl">
                    <a:srgbClr val="000000">
                      <a:alpha val="43137"/>
                    </a:srgbClr>
                  </a:outerShdw>
                </a:effectLst>
                <a:cs typeface="B Zar" panose="00000400000000000000" pitchFamily="2" charset="-78"/>
              </a:rPr>
              <a:t>بکَ منَ النّارِ</a:t>
            </a:r>
            <a:r>
              <a:rPr lang="ar-SA" sz="3200" dirty="0">
                <a:effectLst>
                  <a:outerShdw blurRad="38100" dist="38100" dir="2700000" algn="tl">
                    <a:srgbClr val="000000">
                      <a:alpha val="43137"/>
                    </a:srgbClr>
                  </a:outerShdw>
                </a:effectLst>
                <a:cs typeface="B Zar" panose="00000400000000000000" pitchFamily="2" charset="-78"/>
              </a:rPr>
              <a:t>»؛ این است مقام کسی که از آتش قیامت به تو پناه می برد. و بعد از آن </a:t>
            </a:r>
            <a:r>
              <a:rPr lang="fa-IR" sz="3200" dirty="0">
                <a:effectLst>
                  <a:outerShdw blurRad="38100" dist="38100" dir="2700000" algn="tl">
                    <a:srgbClr val="000000">
                      <a:alpha val="43137"/>
                    </a:srgbClr>
                  </a:outerShdw>
                </a:effectLst>
                <a:cs typeface="B Zar" panose="00000400000000000000" pitchFamily="2" charset="-78"/>
              </a:rPr>
              <a:t>۳۰۰</a:t>
            </a:r>
            <a:r>
              <a:rPr lang="ar-SA" sz="3200" dirty="0">
                <a:effectLst>
                  <a:outerShdw blurRad="38100" dist="38100" dir="2700000" algn="tl">
                    <a:srgbClr val="000000">
                      <a:alpha val="43137"/>
                    </a:srgbClr>
                  </a:outerShdw>
                </a:effectLst>
                <a:cs typeface="B Zar" panose="00000400000000000000" pitchFamily="2" charset="-78"/>
              </a:rPr>
              <a:t> مرتبه می گوییم: «العفو» و سپس می</a:t>
            </a:r>
            <a:r>
              <a:rPr lang="ar-SA" sz="100" dirty="0">
                <a:effectLst>
                  <a:outerShdw blurRad="38100" dist="38100" dir="2700000" algn="tl">
                    <a:srgbClr val="000000">
                      <a:alpha val="43137"/>
                    </a:srgbClr>
                  </a:outerShdw>
                </a:effectLst>
                <a:cs typeface="B Zar" panose="00000400000000000000" pitchFamily="2" charset="-78"/>
              </a:rPr>
              <a:t> </a:t>
            </a:r>
            <a:r>
              <a:rPr lang="ar-SA" sz="3200" dirty="0">
                <a:effectLst>
                  <a:outerShdw blurRad="38100" dist="38100" dir="2700000" algn="tl">
                    <a:srgbClr val="000000">
                      <a:alpha val="43137"/>
                    </a:srgbClr>
                  </a:outerShdw>
                </a:effectLst>
                <a:cs typeface="B Zar" panose="00000400000000000000" pitchFamily="2" charset="-78"/>
              </a:rPr>
              <a:t>گوییم: «</a:t>
            </a:r>
            <a:r>
              <a:rPr lang="ar-SA" sz="3200" dirty="0">
                <a:solidFill>
                  <a:srgbClr val="FFC000"/>
                </a:solidFill>
                <a:effectLst>
                  <a:outerShdw blurRad="38100" dist="38100" dir="2700000" algn="tl">
                    <a:srgbClr val="000000">
                      <a:alpha val="43137"/>
                    </a:srgbClr>
                  </a:outerShdw>
                </a:effectLst>
                <a:cs typeface="B Zar" panose="00000400000000000000" pitchFamily="2" charset="-78"/>
              </a:rPr>
              <a:t>ربّ اغفرلی و ارحمنی وتُب عَلیَّ انّکَ انتَ التّوابُ الغفُورُ الرّحیم</a:t>
            </a:r>
            <a:r>
              <a:rPr lang="ar-SA" sz="3200" dirty="0">
                <a:effectLst>
                  <a:outerShdw blurRad="38100" dist="38100" dir="2700000" algn="tl">
                    <a:srgbClr val="000000">
                      <a:alpha val="43137"/>
                    </a:srgbClr>
                  </a:outerShdw>
                </a:effectLst>
                <a:cs typeface="B Zar" panose="00000400000000000000" pitchFamily="2" charset="-78"/>
              </a:rPr>
              <a:t>».</a:t>
            </a:r>
            <a:r>
              <a:rPr lang="fa-IR" sz="3200" dirty="0">
                <a:effectLst>
                  <a:outerShdw blurRad="38100" dist="38100" dir="2700000" algn="tl">
                    <a:srgbClr val="000000">
                      <a:alpha val="43137"/>
                    </a:srgbClr>
                  </a:outerShdw>
                </a:effectLst>
                <a:cs typeface="B Zar" panose="00000400000000000000" pitchFamily="2" charset="-78"/>
              </a:rPr>
              <a:t> </a:t>
            </a:r>
            <a:r>
              <a:rPr lang="ar-SA" sz="2000" dirty="0">
                <a:solidFill>
                  <a:schemeClr val="accent3">
                    <a:lumMod val="75000"/>
                  </a:schemeClr>
                </a:solidFill>
                <a:effectLst>
                  <a:outerShdw blurRad="38100" dist="38100" dir="2700000" algn="tl">
                    <a:srgbClr val="000000">
                      <a:alpha val="43137"/>
                    </a:srgbClr>
                  </a:outerShdw>
                </a:effectLst>
                <a:latin typeface="Times New Roman"/>
                <a:ea typeface="Times New Roman"/>
                <a:cs typeface="B Zar" panose="00000400000000000000" pitchFamily="2" charset="-78"/>
              </a:rPr>
              <a:t>[</a:t>
            </a:r>
            <a:r>
              <a:rPr lang="fa-IR" sz="2000" dirty="0">
                <a:solidFill>
                  <a:schemeClr val="accent3">
                    <a:lumMod val="75000"/>
                  </a:schemeClr>
                </a:solidFill>
                <a:effectLst>
                  <a:outerShdw blurRad="38100" dist="38100" dir="2700000" algn="tl">
                    <a:srgbClr val="000000">
                      <a:alpha val="43137"/>
                    </a:srgbClr>
                  </a:outerShdw>
                </a:effectLst>
                <a:latin typeface="Times New Roman"/>
                <a:ea typeface="Times New Roman"/>
                <a:cs typeface="B Zar" panose="00000400000000000000" pitchFamily="2" charset="-78"/>
              </a:rPr>
              <a:t>۴]</a:t>
            </a:r>
            <a:endParaRPr lang="en-US" sz="2000" dirty="0">
              <a:solidFill>
                <a:schemeClr val="accent3">
                  <a:lumMod val="75000"/>
                </a:schemeClr>
              </a:solidFill>
              <a:effectLst>
                <a:outerShdw blurRad="38100" dist="38100" dir="2700000" algn="tl">
                  <a:srgbClr val="000000">
                    <a:alpha val="43137"/>
                  </a:srgbClr>
                </a:outerShdw>
              </a:effectLst>
              <a:latin typeface="Times New Roman"/>
              <a:ea typeface="Times New Roman"/>
              <a:cs typeface="B Zar" panose="00000400000000000000" pitchFamily="2" charset="-78"/>
            </a:endParaRPr>
          </a:p>
        </p:txBody>
      </p:sp>
      <p:sp>
        <p:nvSpPr>
          <p:cNvPr id="10" name="TextBox 9"/>
          <p:cNvSpPr txBox="1"/>
          <p:nvPr/>
        </p:nvSpPr>
        <p:spPr>
          <a:xfrm>
            <a:off x="4894262" y="5373377"/>
            <a:ext cx="4113212" cy="369332"/>
          </a:xfrm>
          <a:prstGeom prst="rect">
            <a:avLst/>
          </a:prstGeom>
          <a:noFill/>
        </p:spPr>
        <p:txBody>
          <a:bodyPr wrap="square" rtlCol="0">
            <a:spAutoFit/>
          </a:bodyPr>
          <a:lstStyle/>
          <a:p>
            <a:pPr algn="r"/>
            <a:r>
              <a:rPr lang="fa-IR" dirty="0"/>
              <a:t>............................................................</a:t>
            </a:r>
            <a:endParaRPr lang="en-US" dirty="0"/>
          </a:p>
        </p:txBody>
      </p:sp>
      <p:sp>
        <p:nvSpPr>
          <p:cNvPr id="4" name="Rectangle 3"/>
          <p:cNvSpPr/>
          <p:nvPr/>
        </p:nvSpPr>
        <p:spPr>
          <a:xfrm>
            <a:off x="6514728" y="5715000"/>
            <a:ext cx="2484976" cy="375487"/>
          </a:xfrm>
          <a:prstGeom prst="rect">
            <a:avLst/>
          </a:prstGeom>
        </p:spPr>
        <p:txBody>
          <a:bodyPr wrap="none">
            <a:spAutoFit/>
          </a:bodyPr>
          <a:lstStyle/>
          <a:p>
            <a:pPr algn="r" rtl="1">
              <a:lnSpc>
                <a:spcPct val="115000"/>
              </a:lnSpc>
              <a:spcAft>
                <a:spcPts val="1000"/>
              </a:spcAft>
            </a:pPr>
            <a:r>
              <a:rPr lang="ar-SA" sz="1600" dirty="0">
                <a:solidFill>
                  <a:srgbClr val="FFC000"/>
                </a:solidFill>
                <a:effectLst>
                  <a:outerShdw blurRad="38100" dist="38100" dir="2700000" algn="tl">
                    <a:srgbClr val="000000">
                      <a:alpha val="43137"/>
                    </a:srgbClr>
                  </a:outerShdw>
                </a:effectLst>
                <a:latin typeface="Times New Roman"/>
                <a:ea typeface="Times New Roman"/>
                <a:cs typeface="Titr"/>
              </a:rPr>
              <a:t>[</a:t>
            </a:r>
            <a:r>
              <a:rPr lang="fa-IR" sz="1600" dirty="0">
                <a:solidFill>
                  <a:srgbClr val="FFC000"/>
                </a:solidFill>
                <a:effectLst>
                  <a:outerShdw blurRad="38100" dist="38100" dir="2700000" algn="tl">
                    <a:srgbClr val="000000">
                      <a:alpha val="43137"/>
                    </a:srgbClr>
                  </a:outerShdw>
                </a:effectLst>
                <a:latin typeface="Times New Roman"/>
                <a:ea typeface="Times New Roman"/>
                <a:cs typeface="Titr"/>
              </a:rPr>
              <a:t>۴] . </a:t>
            </a:r>
            <a:r>
              <a:rPr lang="ar-SA" sz="1600" dirty="0">
                <a:solidFill>
                  <a:srgbClr val="FFC000"/>
                </a:solidFill>
                <a:effectLst>
                  <a:outerShdw blurRad="38100" dist="38100" dir="2700000" algn="tl">
                    <a:srgbClr val="000000">
                      <a:alpha val="43137"/>
                    </a:srgbClr>
                  </a:outerShdw>
                </a:effectLst>
                <a:latin typeface="Times New Roman"/>
                <a:ea typeface="Times New Roman"/>
                <a:cs typeface="Titr"/>
              </a:rPr>
              <a:t>رساله نوین، ج </a:t>
            </a:r>
            <a:r>
              <a:rPr lang="fa-IR" sz="1600" dirty="0">
                <a:solidFill>
                  <a:srgbClr val="FFC000"/>
                </a:solidFill>
                <a:effectLst>
                  <a:outerShdw blurRad="38100" dist="38100" dir="2700000" algn="tl">
                    <a:srgbClr val="000000">
                      <a:alpha val="43137"/>
                    </a:srgbClr>
                  </a:outerShdw>
                </a:effectLst>
                <a:latin typeface="Times New Roman"/>
                <a:ea typeface="Times New Roman"/>
                <a:cs typeface="Titr"/>
              </a:rPr>
              <a:t>۱</a:t>
            </a:r>
            <a:r>
              <a:rPr lang="ar-SA" sz="1600" dirty="0">
                <a:solidFill>
                  <a:srgbClr val="FFC000"/>
                </a:solidFill>
                <a:effectLst>
                  <a:outerShdw blurRad="38100" dist="38100" dir="2700000" algn="tl">
                    <a:srgbClr val="000000">
                      <a:alpha val="43137"/>
                    </a:srgbClr>
                  </a:outerShdw>
                </a:effectLst>
                <a:latin typeface="Times New Roman"/>
                <a:ea typeface="Times New Roman"/>
                <a:cs typeface="Titr"/>
              </a:rPr>
              <a:t>، ص </a:t>
            </a:r>
            <a:r>
              <a:rPr lang="fa-IR" sz="1600" dirty="0">
                <a:solidFill>
                  <a:srgbClr val="FFC000"/>
                </a:solidFill>
                <a:effectLst>
                  <a:outerShdw blurRad="38100" dist="38100" dir="2700000" algn="tl">
                    <a:srgbClr val="000000">
                      <a:alpha val="43137"/>
                    </a:srgbClr>
                  </a:outerShdw>
                </a:effectLst>
                <a:latin typeface="Times New Roman"/>
                <a:ea typeface="Times New Roman"/>
                <a:cs typeface="Titr"/>
              </a:rPr>
              <a:t>۱۷۰</a:t>
            </a:r>
            <a:r>
              <a:rPr lang="ar-SA" sz="1600" dirty="0">
                <a:solidFill>
                  <a:srgbClr val="FFC000"/>
                </a:solidFill>
                <a:effectLst>
                  <a:outerShdw blurRad="38100" dist="38100" dir="2700000" algn="tl">
                    <a:srgbClr val="000000">
                      <a:alpha val="43137"/>
                    </a:srgbClr>
                  </a:outerShdw>
                </a:effectLst>
                <a:latin typeface="Times New Roman"/>
                <a:ea typeface="Times New Roman"/>
                <a:cs typeface="Titr"/>
              </a:rPr>
              <a:t>٫</a:t>
            </a:r>
            <a:endParaRPr lang="en-US" sz="1600" dirty="0">
              <a:solidFill>
                <a:srgbClr val="FFC000"/>
              </a:solidFill>
              <a:effectLst>
                <a:outerShdw blurRad="38100" dist="38100" dir="2700000" algn="tl">
                  <a:srgbClr val="000000">
                    <a:alpha val="43137"/>
                  </a:srgbClr>
                </a:outerShdw>
              </a:effectLst>
              <a:latin typeface="Times New Roman"/>
              <a:ea typeface="Times New Roman"/>
              <a:cs typeface="Titr"/>
            </a:endParaRPr>
          </a:p>
        </p:txBody>
      </p:sp>
      <p:graphicFrame>
        <p:nvGraphicFramePr>
          <p:cNvPr id="5" name="Diagram 4"/>
          <p:cNvGraphicFramePr/>
          <p:nvPr>
            <p:extLst>
              <p:ext uri="{D42A27DB-BD31-4B8C-83A1-F6EECF244321}">
                <p14:modId xmlns:p14="http://schemas.microsoft.com/office/powerpoint/2010/main" val="2753645310"/>
              </p:ext>
            </p:extLst>
          </p:nvPr>
        </p:nvGraphicFramePr>
        <p:xfrm>
          <a:off x="2978331" y="764355"/>
          <a:ext cx="3200400" cy="930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5</a:t>
            </a:r>
            <a:endParaRPr lang="es-ES" b="1" dirty="0">
              <a:solidFill>
                <a:prstClr val="white"/>
              </a:solidFill>
            </a:endParaRPr>
          </a:p>
        </p:txBody>
      </p:sp>
      <p:pic>
        <p:nvPicPr>
          <p:cNvPr id="11"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86209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479425" y="1585410"/>
            <a:ext cx="8664575" cy="4312976"/>
          </a:xfrm>
          <a:prstGeom prst="rect">
            <a:avLst/>
          </a:prstGeom>
        </p:spPr>
        <p:txBody>
          <a:bodyPr wrap="square">
            <a:spAutoFit/>
          </a:bodyPr>
          <a:lstStyle/>
          <a:p>
            <a:pPr algn="just" rtl="1">
              <a:lnSpc>
                <a:spcPct val="115000"/>
              </a:lnSpc>
              <a:spcAft>
                <a:spcPts val="1000"/>
              </a:spcAft>
            </a:pPr>
            <a:r>
              <a:rPr lang="fa-IR" sz="2800" dirty="0">
                <a:cs typeface="B Zar" panose="00000400000000000000" pitchFamily="2" charset="-78"/>
              </a:rPr>
              <a:t>۱</a:t>
            </a:r>
            <a:r>
              <a:rPr lang="en-US" sz="2800" dirty="0">
                <a:cs typeface="B Zar" panose="00000400000000000000" pitchFamily="2" charset="-78"/>
              </a:rPr>
              <a:t>-</a:t>
            </a:r>
            <a:r>
              <a:rPr lang="ar-SA" sz="2800" dirty="0">
                <a:cs typeface="B Zar" panose="00000400000000000000" pitchFamily="2" charset="-78"/>
              </a:rPr>
              <a:t> هشت رکعت به نیت نماز شب و سپس دو رکعت نماز شفع و آن گاه یک رکعت نماز وتر، که با فضیلت ترین نماز شب، نماز وتر و شفع است و دو رکعت شفع برتر از وتر است.</a:t>
            </a:r>
            <a:endParaRPr lang="en-US" sz="2800" dirty="0">
              <a:cs typeface="B Zar" panose="00000400000000000000" pitchFamily="2" charset="-78"/>
            </a:endParaRPr>
          </a:p>
          <a:p>
            <a:pPr algn="just" rtl="1">
              <a:lnSpc>
                <a:spcPct val="115000"/>
              </a:lnSpc>
              <a:spcAft>
                <a:spcPts val="1000"/>
              </a:spcAft>
            </a:pPr>
            <a:r>
              <a:rPr lang="fa-IR" sz="2800" dirty="0">
                <a:solidFill>
                  <a:prstClr val="black"/>
                </a:solidFill>
                <a:cs typeface="B Zar" panose="00000400000000000000" pitchFamily="2" charset="-78"/>
              </a:rPr>
              <a:t>۲ -</a:t>
            </a:r>
            <a:r>
              <a:rPr lang="ar-SA" sz="2800" dirty="0">
                <a:solidFill>
                  <a:prstClr val="black"/>
                </a:solidFill>
                <a:cs typeface="B Zar" panose="00000400000000000000" pitchFamily="2" charset="-78"/>
              </a:rPr>
              <a:t> </a:t>
            </a:r>
            <a:r>
              <a:rPr lang="ar-SA" sz="2800" dirty="0">
                <a:cs typeface="B Zar" panose="00000400000000000000" pitchFamily="2" charset="-78"/>
              </a:rPr>
              <a:t>برای نماز شب می توان به نماز شفع و وتر اکتفا کرد، بلکه هنگام تنگی وقت می توان تنها به نماز وتر اکتفا نمود.</a:t>
            </a:r>
            <a:endParaRPr lang="en-US" sz="2800" dirty="0">
              <a:cs typeface="B Zar" panose="00000400000000000000" pitchFamily="2" charset="-78"/>
            </a:endParaRPr>
          </a:p>
          <a:p>
            <a:pPr algn="just" rtl="1">
              <a:lnSpc>
                <a:spcPct val="115000"/>
              </a:lnSpc>
              <a:spcAft>
                <a:spcPts val="1000"/>
              </a:spcAft>
            </a:pPr>
            <a:r>
              <a:rPr lang="fa-IR" sz="2800" dirty="0">
                <a:cs typeface="B Zar" panose="00000400000000000000" pitchFamily="2" charset="-78"/>
              </a:rPr>
              <a:t>۳</a:t>
            </a:r>
            <a:r>
              <a:rPr lang="ar-SA" sz="2800" dirty="0">
                <a:cs typeface="B Zar" panose="00000400000000000000" pitchFamily="2" charset="-78"/>
              </a:rPr>
              <a:t> وقت نماز شب از نیمه شب تا فجر صادق است، و هنگام سحر از سایر مواقع بهتر است و تمامی ثلث آخر شب سحر محسوب می شود. و افضل از آن خواندن نماز شب نزدیکیهای فجر است.</a:t>
            </a:r>
            <a:r>
              <a:rPr lang="fa-IR" sz="2800" dirty="0">
                <a:cs typeface="B Zar" panose="00000400000000000000" pitchFamily="2" charset="-78"/>
              </a:rPr>
              <a:t> </a:t>
            </a:r>
            <a:r>
              <a:rPr lang="ar-SA" dirty="0">
                <a:solidFill>
                  <a:schemeClr val="accent3">
                    <a:lumMod val="75000"/>
                  </a:schemeClr>
                </a:solidFill>
                <a:latin typeface="Times New Roman"/>
                <a:ea typeface="Times New Roman"/>
                <a:cs typeface="B Zar" panose="00000400000000000000" pitchFamily="2" charset="-78"/>
              </a:rPr>
              <a:t>[</a:t>
            </a:r>
            <a:r>
              <a:rPr lang="fa-IR" dirty="0">
                <a:solidFill>
                  <a:schemeClr val="accent3">
                    <a:lumMod val="75000"/>
                  </a:schemeClr>
                </a:solidFill>
                <a:latin typeface="Times New Roman"/>
                <a:ea typeface="Times New Roman"/>
                <a:cs typeface="B Zar" panose="00000400000000000000" pitchFamily="2" charset="-78"/>
              </a:rPr>
              <a:t>۵]</a:t>
            </a:r>
            <a:endParaRPr lang="en-US" dirty="0">
              <a:solidFill>
                <a:schemeClr val="accent3">
                  <a:lumMod val="75000"/>
                </a:schemeClr>
              </a:solidFill>
              <a:latin typeface="Times New Roman"/>
              <a:ea typeface="Times New Roman"/>
              <a:cs typeface="B Zar" panose="00000400000000000000" pitchFamily="2" charset="-78"/>
            </a:endParaRPr>
          </a:p>
        </p:txBody>
      </p:sp>
      <p:sp>
        <p:nvSpPr>
          <p:cNvPr id="10" name="TextBox 9"/>
          <p:cNvSpPr txBox="1"/>
          <p:nvPr/>
        </p:nvSpPr>
        <p:spPr>
          <a:xfrm>
            <a:off x="4932363" y="5529054"/>
            <a:ext cx="4113212" cy="369332"/>
          </a:xfrm>
          <a:prstGeom prst="rect">
            <a:avLst/>
          </a:prstGeom>
          <a:noFill/>
        </p:spPr>
        <p:txBody>
          <a:bodyPr wrap="square" rtlCol="0">
            <a:spAutoFit/>
          </a:bodyPr>
          <a:lstStyle/>
          <a:p>
            <a:pPr algn="r"/>
            <a:r>
              <a:rPr lang="fa-IR" dirty="0"/>
              <a:t>............................................................</a:t>
            </a:r>
            <a:endParaRPr lang="en-US" dirty="0"/>
          </a:p>
        </p:txBody>
      </p:sp>
      <p:sp>
        <p:nvSpPr>
          <p:cNvPr id="4" name="Rectangle 3"/>
          <p:cNvSpPr/>
          <p:nvPr/>
        </p:nvSpPr>
        <p:spPr>
          <a:xfrm>
            <a:off x="6337782" y="5715000"/>
            <a:ext cx="2707793" cy="446276"/>
          </a:xfrm>
          <a:prstGeom prst="rect">
            <a:avLst/>
          </a:prstGeom>
        </p:spPr>
        <p:txBody>
          <a:bodyPr wrap="none">
            <a:spAutoFit/>
          </a:bodyPr>
          <a:lstStyle/>
          <a:p>
            <a:pPr algn="r" rtl="1">
              <a:lnSpc>
                <a:spcPct val="115000"/>
              </a:lnSpc>
              <a:spcAft>
                <a:spcPts val="1000"/>
              </a:spcAft>
            </a:pPr>
            <a:r>
              <a:rPr lang="ar-SA" sz="1600" dirty="0">
                <a:solidFill>
                  <a:srgbClr val="FFC000"/>
                </a:solidFill>
                <a:effectLst>
                  <a:outerShdw blurRad="38100" dist="38100" dir="2700000" algn="tl">
                    <a:srgbClr val="000000">
                      <a:alpha val="43137"/>
                    </a:srgbClr>
                  </a:outerShdw>
                </a:effectLst>
                <a:latin typeface="Times New Roman"/>
                <a:ea typeface="Times New Roman"/>
                <a:cs typeface="Titr"/>
              </a:rPr>
              <a:t>[</a:t>
            </a:r>
            <a:r>
              <a:rPr lang="fa-IR" sz="1600" dirty="0">
                <a:solidFill>
                  <a:srgbClr val="FFC000"/>
                </a:solidFill>
                <a:effectLst>
                  <a:outerShdw blurRad="38100" dist="38100" dir="2700000" algn="tl">
                    <a:srgbClr val="000000">
                      <a:alpha val="43137"/>
                    </a:srgbClr>
                  </a:outerShdw>
                </a:effectLst>
                <a:latin typeface="Times New Roman"/>
                <a:ea typeface="Times New Roman"/>
                <a:cs typeface="Titr"/>
              </a:rPr>
              <a:t>۵] . </a:t>
            </a:r>
            <a:r>
              <a:rPr lang="ar-SA" sz="1600" dirty="0">
                <a:solidFill>
                  <a:srgbClr val="FFC000"/>
                </a:solidFill>
                <a:effectLst>
                  <a:outerShdw blurRad="38100" dist="38100" dir="2700000" algn="tl">
                    <a:srgbClr val="000000">
                      <a:alpha val="43137"/>
                    </a:srgbClr>
                  </a:outerShdw>
                </a:effectLst>
                <a:latin typeface="Times New Roman"/>
                <a:ea typeface="Times New Roman"/>
                <a:cs typeface="Titr"/>
              </a:rPr>
              <a:t>تحریر الوسیله، ج </a:t>
            </a:r>
            <a:r>
              <a:rPr lang="fa-IR" sz="1600" dirty="0">
                <a:solidFill>
                  <a:srgbClr val="FFC000"/>
                </a:solidFill>
                <a:effectLst>
                  <a:outerShdw blurRad="38100" dist="38100" dir="2700000" algn="tl">
                    <a:srgbClr val="000000">
                      <a:alpha val="43137"/>
                    </a:srgbClr>
                  </a:outerShdw>
                </a:effectLst>
                <a:latin typeface="Times New Roman"/>
                <a:ea typeface="Times New Roman"/>
                <a:cs typeface="Titr"/>
              </a:rPr>
              <a:t>۱</a:t>
            </a:r>
            <a:r>
              <a:rPr lang="ar-SA" sz="1600" dirty="0">
                <a:solidFill>
                  <a:srgbClr val="FFC000"/>
                </a:solidFill>
                <a:effectLst>
                  <a:outerShdw blurRad="38100" dist="38100" dir="2700000" algn="tl">
                    <a:srgbClr val="000000">
                      <a:alpha val="43137"/>
                    </a:srgbClr>
                  </a:outerShdw>
                </a:effectLst>
                <a:latin typeface="Times New Roman"/>
                <a:ea typeface="Times New Roman"/>
                <a:cs typeface="Titr"/>
              </a:rPr>
              <a:t>، ص </a:t>
            </a:r>
            <a:r>
              <a:rPr lang="fa-IR" sz="1600" dirty="0">
                <a:solidFill>
                  <a:srgbClr val="FFC000"/>
                </a:solidFill>
                <a:effectLst>
                  <a:outerShdw blurRad="38100" dist="38100" dir="2700000" algn="tl">
                    <a:srgbClr val="000000">
                      <a:alpha val="43137"/>
                    </a:srgbClr>
                  </a:outerShdw>
                </a:effectLst>
                <a:latin typeface="Times New Roman"/>
                <a:ea typeface="Times New Roman"/>
                <a:cs typeface="Titr"/>
              </a:rPr>
              <a:t>۱۳۶</a:t>
            </a:r>
            <a:r>
              <a:rPr lang="ar-SA" sz="2000" dirty="0">
                <a:solidFill>
                  <a:srgbClr val="FFC000"/>
                </a:solidFill>
                <a:effectLst>
                  <a:outerShdw blurRad="38100" dist="38100" dir="2700000" algn="tl">
                    <a:srgbClr val="000000">
                      <a:alpha val="43137"/>
                    </a:srgbClr>
                  </a:outerShdw>
                </a:effectLst>
                <a:ea typeface="Times New Roman"/>
                <a:cs typeface="Times New Roman"/>
              </a:rPr>
              <a:t>٫</a:t>
            </a:r>
            <a:endParaRPr lang="en-US" sz="1600" dirty="0">
              <a:solidFill>
                <a:srgbClr val="FFC000"/>
              </a:solidFill>
              <a:effectLst>
                <a:outerShdw blurRad="38100" dist="38100" dir="2700000" algn="tl">
                  <a:srgbClr val="000000">
                    <a:alpha val="43137"/>
                  </a:srgbClr>
                </a:outerShdw>
              </a:effectLst>
              <a:ea typeface="Calibri"/>
              <a:cs typeface="Arial"/>
            </a:endParaRPr>
          </a:p>
        </p:txBody>
      </p:sp>
      <p:graphicFrame>
        <p:nvGraphicFramePr>
          <p:cNvPr id="5" name="Diagram 4"/>
          <p:cNvGraphicFramePr/>
          <p:nvPr>
            <p:extLst>
              <p:ext uri="{D42A27DB-BD31-4B8C-83A1-F6EECF244321}">
                <p14:modId xmlns:p14="http://schemas.microsoft.com/office/powerpoint/2010/main" val="3151856099"/>
              </p:ext>
            </p:extLst>
          </p:nvPr>
        </p:nvGraphicFramePr>
        <p:xfrm>
          <a:off x="3214818" y="304800"/>
          <a:ext cx="3643182" cy="968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6</a:t>
            </a:r>
            <a:endParaRPr lang="es-ES" b="1" dirty="0">
              <a:solidFill>
                <a:prstClr val="white"/>
              </a:solidFill>
            </a:endParaRPr>
          </a:p>
        </p:txBody>
      </p:sp>
      <p:pic>
        <p:nvPicPr>
          <p:cNvPr id="11"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86209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381000" y="1752600"/>
            <a:ext cx="8534400" cy="4171398"/>
          </a:xfrm>
          <a:prstGeom prst="rect">
            <a:avLst/>
          </a:prstGeom>
        </p:spPr>
        <p:txBody>
          <a:bodyPr wrap="square">
            <a:spAutoFit/>
          </a:bodyPr>
          <a:lstStyle/>
          <a:p>
            <a:pPr algn="just" rtl="1">
              <a:lnSpc>
                <a:spcPct val="115000"/>
              </a:lnSpc>
              <a:spcAft>
                <a:spcPts val="1000"/>
              </a:spcAft>
            </a:pPr>
            <a:r>
              <a:rPr lang="fa-IR" sz="2400" dirty="0">
                <a:cs typeface="B Zar" panose="00000400000000000000" pitchFamily="2" charset="-78"/>
              </a:rPr>
              <a:t>۴</a:t>
            </a:r>
            <a:r>
              <a:rPr lang="en-US" sz="2400" dirty="0">
                <a:cs typeface="B Zar" panose="00000400000000000000" pitchFamily="2" charset="-78"/>
              </a:rPr>
              <a:t> - </a:t>
            </a:r>
            <a:r>
              <a:rPr lang="ar-SA" sz="2400" dirty="0">
                <a:cs typeface="B Zar" panose="00000400000000000000" pitchFamily="2" charset="-78"/>
              </a:rPr>
              <a:t>جایز است انسان نماز شب را نشسته بخواند حتی در حال اختیار. ولی اگر می خواهد نشسته بخواند بهتر آن است که هر دو رکعت نشسته را یک رکعت ایستاده حساب کند. بنابراین باید </a:t>
            </a:r>
            <a:r>
              <a:rPr lang="ar-SA" sz="2400" dirty="0" smtClean="0">
                <a:cs typeface="B Zar" panose="00000400000000000000" pitchFamily="2" charset="-78"/>
              </a:rPr>
              <a:t>هشت بار </a:t>
            </a:r>
            <a:r>
              <a:rPr lang="ar-SA" sz="2400" dirty="0">
                <a:cs typeface="B Zar" panose="00000400000000000000" pitchFamily="2" charset="-78"/>
              </a:rPr>
              <a:t>دو رکعت نشسته و هر دو رکعت به یک سلام که جمعاً </a:t>
            </a:r>
            <a:r>
              <a:rPr lang="ar-SA" sz="2400" dirty="0" smtClean="0">
                <a:cs typeface="B Zar" panose="00000400000000000000" pitchFamily="2" charset="-78"/>
              </a:rPr>
              <a:t>شانزده رکعت </a:t>
            </a:r>
            <a:r>
              <a:rPr lang="ar-SA" sz="2400" dirty="0">
                <a:cs typeface="B Zar" panose="00000400000000000000" pitchFamily="2" charset="-78"/>
              </a:rPr>
              <a:t>می شود به نیت نماز شب بخواند و دوباره دو رکعت هر دو رکعت به یک سلام به نیت نماز شفع و دو بار یک رکعت هر یک رکعت به یک سلام به نیت نماز وتر، ولی در حال اضطرار و مریض همان یازده رکعت کفایت می کند.</a:t>
            </a:r>
            <a:endParaRPr lang="en-US" sz="2400" dirty="0">
              <a:cs typeface="B Zar" panose="00000400000000000000" pitchFamily="2" charset="-78"/>
            </a:endParaRPr>
          </a:p>
          <a:p>
            <a:pPr algn="just" rtl="1">
              <a:lnSpc>
                <a:spcPct val="115000"/>
              </a:lnSpc>
              <a:spcAft>
                <a:spcPts val="1000"/>
              </a:spcAft>
            </a:pPr>
            <a:r>
              <a:rPr lang="en-US" sz="2400" dirty="0">
                <a:cs typeface="B Zar" panose="00000400000000000000" pitchFamily="2" charset="-78"/>
              </a:rPr>
              <a:t> </a:t>
            </a:r>
            <a:r>
              <a:rPr lang="fa-IR" sz="2400" dirty="0">
                <a:cs typeface="B Zar" panose="00000400000000000000" pitchFamily="2" charset="-78"/>
              </a:rPr>
              <a:t>۵</a:t>
            </a:r>
            <a:r>
              <a:rPr lang="en-US" sz="2400" dirty="0">
                <a:cs typeface="B Zar" panose="00000400000000000000" pitchFamily="2" charset="-78"/>
              </a:rPr>
              <a:t> - </a:t>
            </a:r>
            <a:r>
              <a:rPr lang="ar-SA" sz="2400" dirty="0">
                <a:cs typeface="B Zar" panose="00000400000000000000" pitchFamily="2" charset="-78"/>
              </a:rPr>
              <a:t>شخص مسافر می تواند نماز شب را پیش از نیمه شب بخواند.</a:t>
            </a:r>
            <a:endParaRPr lang="en-US" sz="2400" dirty="0">
              <a:cs typeface="B Zar" panose="00000400000000000000" pitchFamily="2" charset="-78"/>
            </a:endParaRPr>
          </a:p>
          <a:p>
            <a:pPr algn="just" rtl="1">
              <a:lnSpc>
                <a:spcPct val="115000"/>
              </a:lnSpc>
              <a:spcAft>
                <a:spcPts val="1000"/>
              </a:spcAft>
            </a:pPr>
            <a:r>
              <a:rPr lang="fa-IR" sz="2400" dirty="0">
                <a:cs typeface="B Zar" panose="00000400000000000000" pitchFamily="2" charset="-78"/>
              </a:rPr>
              <a:t>۶</a:t>
            </a:r>
            <a:r>
              <a:rPr lang="ar-SA" sz="2400" dirty="0">
                <a:cs typeface="B Zar" panose="00000400000000000000" pitchFamily="2" charset="-78"/>
              </a:rPr>
              <a:t> </a:t>
            </a:r>
            <a:r>
              <a:rPr lang="en-US" sz="2400" dirty="0">
                <a:cs typeface="B Zar" panose="00000400000000000000" pitchFamily="2" charset="-78"/>
              </a:rPr>
              <a:t> -</a:t>
            </a:r>
            <a:r>
              <a:rPr lang="ar-SA" sz="2400" dirty="0">
                <a:cs typeface="B Zar" panose="00000400000000000000" pitchFamily="2" charset="-78"/>
              </a:rPr>
              <a:t>جوانی که می ترسد خواب بماند و نماز شب از او فوت شود می تواند نماز شب را پیش از نیمه شب بخواند.</a:t>
            </a:r>
            <a:endParaRPr lang="en-US" sz="2400" dirty="0">
              <a:cs typeface="B Zar" panose="00000400000000000000" pitchFamily="2" charset="-78"/>
            </a:endParaRPr>
          </a:p>
        </p:txBody>
      </p:sp>
      <p:graphicFrame>
        <p:nvGraphicFramePr>
          <p:cNvPr id="4" name="Diagram 3"/>
          <p:cNvGraphicFramePr/>
          <p:nvPr>
            <p:extLst>
              <p:ext uri="{D42A27DB-BD31-4B8C-83A1-F6EECF244321}">
                <p14:modId xmlns:p14="http://schemas.microsoft.com/office/powerpoint/2010/main" val="2812359120"/>
              </p:ext>
            </p:extLst>
          </p:nvPr>
        </p:nvGraphicFramePr>
        <p:xfrm>
          <a:off x="3247475" y="304800"/>
          <a:ext cx="3686725" cy="968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7</a:t>
            </a:r>
            <a:endParaRPr lang="es-ES" b="1" dirty="0">
              <a:solidFill>
                <a:prstClr val="white"/>
              </a:solidFill>
            </a:endParaRPr>
          </a:p>
        </p:txBody>
      </p:sp>
      <p:pic>
        <p:nvPicPr>
          <p:cNvPr id="9"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86209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bwMode="auto">
          <a:xfrm>
            <a:off x="250825" y="6234118"/>
            <a:ext cx="2017713" cy="463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s-ES" sz="2000" dirty="0">
              <a:solidFill>
                <a:prstClr val="white">
                  <a:lumMod val="75000"/>
                </a:prstClr>
              </a:solidFill>
            </a:endParaRPr>
          </a:p>
        </p:txBody>
      </p:sp>
      <p:sp>
        <p:nvSpPr>
          <p:cNvPr id="2" name="TextBox 1"/>
          <p:cNvSpPr txBox="1"/>
          <p:nvPr/>
        </p:nvSpPr>
        <p:spPr>
          <a:xfrm>
            <a:off x="228600" y="6180730"/>
            <a:ext cx="1676400" cy="646331"/>
          </a:xfrm>
          <a:prstGeom prst="rect">
            <a:avLst/>
          </a:prstGeom>
          <a:noFill/>
        </p:spPr>
        <p:txBody>
          <a:bodyPr wrap="square" rtlCol="0">
            <a:spAutoFit/>
          </a:bodyPr>
          <a:lstStyle/>
          <a:p>
            <a:r>
              <a:rPr lang="fa-IR" sz="3600" dirty="0">
                <a:solidFill>
                  <a:prstClr val="white">
                    <a:lumMod val="65000"/>
                  </a:prstClr>
                </a:solidFill>
                <a:cs typeface="B Yekan" pitchFamily="2" charset="-78"/>
              </a:rPr>
              <a:t>نماز شب</a:t>
            </a:r>
            <a:endParaRPr lang="en-US" sz="3600" dirty="0">
              <a:solidFill>
                <a:prstClr val="white">
                  <a:lumMod val="65000"/>
                </a:prstClr>
              </a:solidFill>
              <a:cs typeface="B Yekan" pitchFamily="2" charset="-78"/>
            </a:endParaRPr>
          </a:p>
        </p:txBody>
      </p:sp>
      <p:sp>
        <p:nvSpPr>
          <p:cNvPr id="3" name="Rectangle 2"/>
          <p:cNvSpPr/>
          <p:nvPr/>
        </p:nvSpPr>
        <p:spPr>
          <a:xfrm>
            <a:off x="278534" y="1825041"/>
            <a:ext cx="8664575" cy="3945696"/>
          </a:xfrm>
          <a:prstGeom prst="rect">
            <a:avLst/>
          </a:prstGeom>
          <a:solidFill>
            <a:srgbClr val="39BE3E"/>
          </a:solidFill>
        </p:spPr>
        <p:txBody>
          <a:bodyPr wrap="square">
            <a:spAutoFit/>
          </a:bodyPr>
          <a:lstStyle/>
          <a:p>
            <a:pPr algn="r" rtl="1">
              <a:lnSpc>
                <a:spcPct val="115000"/>
              </a:lnSpc>
              <a:spcAft>
                <a:spcPts val="1000"/>
              </a:spcAft>
            </a:pPr>
            <a:r>
              <a:rPr lang="fa-IR" sz="2400" dirty="0">
                <a:cs typeface="B Zar" panose="00000400000000000000" pitchFamily="2" charset="-78"/>
              </a:rPr>
              <a:t>۷</a:t>
            </a:r>
            <a:r>
              <a:rPr lang="ar-SA" sz="2400" dirty="0">
                <a:cs typeface="B Zar" panose="00000400000000000000" pitchFamily="2" charset="-78"/>
              </a:rPr>
              <a:t> </a:t>
            </a:r>
            <a:r>
              <a:rPr lang="en-US" sz="2400" dirty="0">
                <a:cs typeface="B Zar" panose="00000400000000000000" pitchFamily="2" charset="-78"/>
              </a:rPr>
              <a:t>-</a:t>
            </a:r>
            <a:r>
              <a:rPr lang="ar-SA" sz="2400" dirty="0">
                <a:cs typeface="B Zar" panose="00000400000000000000" pitchFamily="2" charset="-78"/>
              </a:rPr>
              <a:t>کسانی که برای خواندن نماز شب بعد از نیمه شب عذری دارند مانند پیرمردان و یا کسی که از سرد شدن هوا می ترسد و یا از جنب شدن در خواب می</a:t>
            </a:r>
            <a:r>
              <a:rPr lang="ar-SA" sz="100" dirty="0">
                <a:cs typeface="B Zar" panose="00000400000000000000" pitchFamily="2" charset="-78"/>
              </a:rPr>
              <a:t> </a:t>
            </a:r>
            <a:r>
              <a:rPr lang="ar-SA" sz="2400" dirty="0">
                <a:cs typeface="B Zar" panose="00000400000000000000" pitchFamily="2" charset="-78"/>
              </a:rPr>
              <a:t>ترسد… می توانند نماز شب را قبل از نیمه شب بخوانند.</a:t>
            </a:r>
            <a:endParaRPr lang="en-US" sz="2400" dirty="0">
              <a:cs typeface="B Zar" panose="00000400000000000000" pitchFamily="2" charset="-78"/>
            </a:endParaRPr>
          </a:p>
          <a:p>
            <a:pPr algn="r" rtl="1">
              <a:lnSpc>
                <a:spcPct val="115000"/>
              </a:lnSpc>
              <a:spcAft>
                <a:spcPts val="1000"/>
              </a:spcAft>
            </a:pPr>
            <a:r>
              <a:rPr lang="fa-IR" sz="2400" dirty="0">
                <a:cs typeface="B Zar" panose="00000400000000000000" pitchFamily="2" charset="-78"/>
              </a:rPr>
              <a:t>۸</a:t>
            </a:r>
            <a:r>
              <a:rPr lang="ar-SA" sz="2400" dirty="0">
                <a:cs typeface="B Zar" panose="00000400000000000000" pitchFamily="2" charset="-78"/>
              </a:rPr>
              <a:t> </a:t>
            </a:r>
            <a:r>
              <a:rPr lang="en-US" sz="2400" dirty="0">
                <a:cs typeface="B Zar" panose="00000400000000000000" pitchFamily="2" charset="-78"/>
              </a:rPr>
              <a:t> - </a:t>
            </a:r>
            <a:r>
              <a:rPr lang="ar-SA" sz="2400" dirty="0">
                <a:cs typeface="B Zar" panose="00000400000000000000" pitchFamily="2" charset="-78"/>
              </a:rPr>
              <a:t>خواندن سوره در رکعتهای نماز شب لازم نیست و می تواند فقط به خواندن سوره حمد اکتفا کند. هم چنین قنوت در رکعتهای دوم مستحب است و می</a:t>
            </a:r>
            <a:r>
              <a:rPr lang="ar-SA" sz="100" dirty="0">
                <a:cs typeface="B Zar" panose="00000400000000000000" pitchFamily="2" charset="-78"/>
              </a:rPr>
              <a:t> </a:t>
            </a:r>
            <a:r>
              <a:rPr lang="ar-SA" sz="2400" dirty="0">
                <a:cs typeface="B Zar" panose="00000400000000000000" pitchFamily="2" charset="-78"/>
              </a:rPr>
              <a:t>تواند بدون قنوت بخواند.</a:t>
            </a:r>
            <a:endParaRPr lang="en-US" sz="2400" dirty="0">
              <a:cs typeface="B Zar" panose="00000400000000000000" pitchFamily="2" charset="-78"/>
            </a:endParaRPr>
          </a:p>
          <a:p>
            <a:pPr algn="r" rtl="1">
              <a:lnSpc>
                <a:spcPct val="115000"/>
              </a:lnSpc>
              <a:spcAft>
                <a:spcPts val="1000"/>
              </a:spcAft>
            </a:pPr>
            <a:r>
              <a:rPr lang="fa-IR" sz="2400" dirty="0">
                <a:cs typeface="B Zar" panose="00000400000000000000" pitchFamily="2" charset="-78"/>
              </a:rPr>
              <a:t>۹</a:t>
            </a:r>
            <a:r>
              <a:rPr lang="ar-SA" sz="2400" dirty="0">
                <a:cs typeface="B Zar" panose="00000400000000000000" pitchFamily="2" charset="-78"/>
              </a:rPr>
              <a:t> </a:t>
            </a:r>
            <a:r>
              <a:rPr lang="en-US" sz="2400" dirty="0">
                <a:cs typeface="B Zar" panose="00000400000000000000" pitchFamily="2" charset="-78"/>
              </a:rPr>
              <a:t> -</a:t>
            </a:r>
            <a:r>
              <a:rPr lang="ar-SA" sz="2400" dirty="0">
                <a:cs typeface="B Zar" panose="00000400000000000000" pitchFamily="2" charset="-78"/>
              </a:rPr>
              <a:t>نماز وتر یک رکعت است و می شود آن را بدون قنوت به جا آورد.</a:t>
            </a:r>
            <a:endParaRPr lang="en-US" sz="2400" dirty="0">
              <a:cs typeface="B Zar" panose="00000400000000000000" pitchFamily="2" charset="-78"/>
            </a:endParaRPr>
          </a:p>
          <a:p>
            <a:pPr algn="r" rtl="1">
              <a:lnSpc>
                <a:spcPct val="115000"/>
              </a:lnSpc>
              <a:spcAft>
                <a:spcPts val="1000"/>
              </a:spcAft>
            </a:pPr>
            <a:r>
              <a:rPr lang="fa-IR" sz="2400" dirty="0">
                <a:cs typeface="B Zar" panose="00000400000000000000" pitchFamily="2" charset="-78"/>
              </a:rPr>
              <a:t>۱۰</a:t>
            </a:r>
            <a:r>
              <a:rPr lang="en-US" sz="2400" dirty="0">
                <a:cs typeface="B Zar" panose="00000400000000000000" pitchFamily="2" charset="-78"/>
              </a:rPr>
              <a:t>-</a:t>
            </a:r>
            <a:r>
              <a:rPr lang="ar-SA" sz="2400" dirty="0">
                <a:cs typeface="B Zar" panose="00000400000000000000" pitchFamily="2" charset="-78"/>
              </a:rPr>
              <a:t> لازم نیست همه </a:t>
            </a:r>
            <a:r>
              <a:rPr lang="fa-IR" sz="2400" dirty="0" smtClean="0">
                <a:cs typeface="B Zar" panose="00000400000000000000" pitchFamily="2" charset="-78"/>
              </a:rPr>
              <a:t>11</a:t>
            </a:r>
            <a:r>
              <a:rPr lang="ar-SA" sz="2400" dirty="0" smtClean="0">
                <a:cs typeface="B Zar" panose="00000400000000000000" pitchFamily="2" charset="-78"/>
              </a:rPr>
              <a:t>رکعت </a:t>
            </a:r>
            <a:r>
              <a:rPr lang="ar-SA" sz="2400" dirty="0">
                <a:cs typeface="B Zar" panose="00000400000000000000" pitchFamily="2" charset="-78"/>
              </a:rPr>
              <a:t>را در یک مجلس بخواند، بلکه می</a:t>
            </a:r>
            <a:r>
              <a:rPr lang="ar-SA" sz="100" dirty="0">
                <a:cs typeface="B Zar" panose="00000400000000000000" pitchFamily="2" charset="-78"/>
              </a:rPr>
              <a:t> </a:t>
            </a:r>
            <a:r>
              <a:rPr lang="ar-SA" sz="2400" dirty="0">
                <a:cs typeface="B Zar" panose="00000400000000000000" pitchFamily="2" charset="-78"/>
              </a:rPr>
              <a:t>تواند در دو سه نوبت بخواند، بلکه تفریق افضل است، همان</a:t>
            </a:r>
            <a:r>
              <a:rPr lang="ar-SA" sz="100" dirty="0">
                <a:cs typeface="B Zar" panose="00000400000000000000" pitchFamily="2" charset="-78"/>
              </a:rPr>
              <a:t> </a:t>
            </a:r>
            <a:r>
              <a:rPr lang="ar-SA" sz="2400" dirty="0">
                <a:cs typeface="B Zar" panose="00000400000000000000" pitchFamily="2" charset="-78"/>
              </a:rPr>
              <a:t>طور که رسول</a:t>
            </a:r>
            <a:r>
              <a:rPr lang="ar-SA" sz="100" dirty="0">
                <a:cs typeface="B Zar" panose="00000400000000000000" pitchFamily="2" charset="-78"/>
              </a:rPr>
              <a:t> </a:t>
            </a:r>
            <a:r>
              <a:rPr lang="ar-SA" sz="2400" dirty="0">
                <a:cs typeface="B Zar" panose="00000400000000000000" pitchFamily="2" charset="-78"/>
              </a:rPr>
              <a:t>خدا تهجد می</a:t>
            </a:r>
            <a:r>
              <a:rPr lang="ar-SA" sz="100" dirty="0">
                <a:cs typeface="B Zar" panose="00000400000000000000" pitchFamily="2" charset="-78"/>
              </a:rPr>
              <a:t> </a:t>
            </a:r>
            <a:r>
              <a:rPr lang="ar-SA" sz="2400" dirty="0">
                <a:cs typeface="B Zar" panose="00000400000000000000" pitchFamily="2" charset="-78"/>
              </a:rPr>
              <a:t>کرد.</a:t>
            </a:r>
            <a:endParaRPr lang="en-US" sz="2400" dirty="0">
              <a:cs typeface="B Zar" panose="00000400000000000000" pitchFamily="2" charset="-78"/>
            </a:endParaRPr>
          </a:p>
        </p:txBody>
      </p:sp>
      <p:graphicFrame>
        <p:nvGraphicFramePr>
          <p:cNvPr id="4" name="Diagram 3"/>
          <p:cNvGraphicFramePr/>
          <p:nvPr>
            <p:extLst>
              <p:ext uri="{D42A27DB-BD31-4B8C-83A1-F6EECF244321}">
                <p14:modId xmlns:p14="http://schemas.microsoft.com/office/powerpoint/2010/main" val="3824413340"/>
              </p:ext>
            </p:extLst>
          </p:nvPr>
        </p:nvGraphicFramePr>
        <p:xfrm>
          <a:off x="2514600" y="446195"/>
          <a:ext cx="3660366" cy="968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7 Recortar rectángulo de esquina del mismo lado"/>
          <p:cNvSpPr/>
          <p:nvPr/>
        </p:nvSpPr>
        <p:spPr>
          <a:xfrm>
            <a:off x="4307875" y="6206072"/>
            <a:ext cx="541312" cy="534988"/>
          </a:xfrm>
          <a:prstGeom prst="snip2SameRect">
            <a:avLst>
              <a:gd name="adj1" fmla="val 16667"/>
              <a:gd name="adj2" fmla="val 17092"/>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fa-IR" b="1" dirty="0" smtClean="0">
                <a:solidFill>
                  <a:prstClr val="white"/>
                </a:solidFill>
              </a:rPr>
              <a:t>8</a:t>
            </a:r>
            <a:endParaRPr lang="es-ES" b="1" dirty="0">
              <a:solidFill>
                <a:prstClr val="white"/>
              </a:solidFill>
            </a:endParaRPr>
          </a:p>
        </p:txBody>
      </p:sp>
      <p:pic>
        <p:nvPicPr>
          <p:cNvPr id="9" name="44 Imagen">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4262" y="6322126"/>
            <a:ext cx="3635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5 Imagen">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7327" y="6322126"/>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86209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3862</TotalTime>
  <Words>3963</Words>
  <Application>Microsoft Office PowerPoint</Application>
  <PresentationFormat>On-screen Show (4:3)</PresentationFormat>
  <Paragraphs>251</Paragraphs>
  <Slides>29</Slides>
  <Notes>0</Notes>
  <HiddenSlides>0</HiddenSlides>
  <MMClips>0</MMClips>
  <ScaleCrop>false</ScaleCrop>
  <HeadingPairs>
    <vt:vector size="6" baseType="variant">
      <vt:variant>
        <vt:lpstr>Fonts Used</vt:lpstr>
      </vt:variant>
      <vt:variant>
        <vt:i4>12</vt:i4>
      </vt:variant>
      <vt:variant>
        <vt:lpstr>Theme</vt:lpstr>
      </vt:variant>
      <vt:variant>
        <vt:i4>12</vt:i4>
      </vt:variant>
      <vt:variant>
        <vt:lpstr>Slide Titles</vt:lpstr>
      </vt:variant>
      <vt:variant>
        <vt:i4>29</vt:i4>
      </vt:variant>
    </vt:vector>
  </HeadingPairs>
  <TitlesOfParts>
    <vt:vector size="53" baseType="lpstr">
      <vt:lpstr>Arabic Typesetting</vt:lpstr>
      <vt:lpstr>Arial</vt:lpstr>
      <vt:lpstr>B Badr</vt:lpstr>
      <vt:lpstr>B Koodak</vt:lpstr>
      <vt:lpstr>B Titr</vt:lpstr>
      <vt:lpstr>B Vahid</vt:lpstr>
      <vt:lpstr>B Yekan</vt:lpstr>
      <vt:lpstr>B Zar</vt:lpstr>
      <vt:lpstr>Calibri</vt:lpstr>
      <vt:lpstr>Calibri Light</vt:lpstr>
      <vt:lpstr>Times New Roman</vt:lpstr>
      <vt:lpstr>Titr</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www.ziaossalehin.ir</dc:creator>
  <cp:keywords>ضیاءالصالحین | www.ziaossalehin.ir</cp:keywords>
  <cp:lastModifiedBy>ضیاءالصالحین | www.ziaossalehin.ir</cp:lastModifiedBy>
  <cp:revision>90</cp:revision>
  <dcterms:created xsi:type="dcterms:W3CDTF">2008-04-07T10:24:11Z</dcterms:created>
  <dcterms:modified xsi:type="dcterms:W3CDTF">2018-01-04T22:12:55Z</dcterms:modified>
</cp:coreProperties>
</file>