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9"/>
  </p:notesMasterIdLst>
  <p:handoutMasterIdLst>
    <p:handoutMasterId r:id="rId30"/>
  </p:handoutMasterIdLst>
  <p:sldIdLst>
    <p:sldId id="352" r:id="rId2"/>
    <p:sldId id="405" r:id="rId3"/>
    <p:sldId id="437" r:id="rId4"/>
    <p:sldId id="411" r:id="rId5"/>
    <p:sldId id="412" r:id="rId6"/>
    <p:sldId id="413" r:id="rId7"/>
    <p:sldId id="414" r:id="rId8"/>
    <p:sldId id="415" r:id="rId9"/>
    <p:sldId id="416" r:id="rId10"/>
    <p:sldId id="417" r:id="rId11"/>
    <p:sldId id="418" r:id="rId12"/>
    <p:sldId id="419" r:id="rId13"/>
    <p:sldId id="420" r:id="rId14"/>
    <p:sldId id="421" r:id="rId15"/>
    <p:sldId id="422" r:id="rId16"/>
    <p:sldId id="423" r:id="rId17"/>
    <p:sldId id="424" r:id="rId18"/>
    <p:sldId id="425" r:id="rId19"/>
    <p:sldId id="426" r:id="rId20"/>
    <p:sldId id="427" r:id="rId21"/>
    <p:sldId id="429" r:id="rId22"/>
    <p:sldId id="430" r:id="rId23"/>
    <p:sldId id="431" r:id="rId24"/>
    <p:sldId id="432" r:id="rId25"/>
    <p:sldId id="428" r:id="rId26"/>
    <p:sldId id="436" r:id="rId27"/>
    <p:sldId id="434" r:id="rId28"/>
  </p:sldIdLst>
  <p:sldSz cx="9144000" cy="6858000" type="screen4x3"/>
  <p:notesSz cx="7010400" cy="9296400"/>
  <p:defaultTextStyle>
    <a:defPPr>
      <a:defRPr lang="en-US"/>
    </a:defPPr>
    <a:lvl1pPr algn="ctr" rtl="1" eaLnBrk="0" fontAlgn="base" hangingPunct="0">
      <a:lnSpc>
        <a:spcPct val="180000"/>
      </a:lnSpc>
      <a:spcBef>
        <a:spcPct val="0"/>
      </a:spcBef>
      <a:spcAft>
        <a:spcPct val="0"/>
      </a:spcAft>
      <a:defRPr sz="2200" b="1" kern="1200">
        <a:solidFill>
          <a:schemeClr val="tx1"/>
        </a:solidFill>
        <a:latin typeface="Arial" panose="020B0604020202020204" pitchFamily="34" charset="0"/>
        <a:ea typeface="+mn-ea"/>
        <a:cs typeface="B Zar" panose="00000400000000000000" pitchFamily="2" charset="-78"/>
      </a:defRPr>
    </a:lvl1pPr>
    <a:lvl2pPr marL="457200" algn="ctr" rtl="1" eaLnBrk="0" fontAlgn="base" hangingPunct="0">
      <a:lnSpc>
        <a:spcPct val="180000"/>
      </a:lnSpc>
      <a:spcBef>
        <a:spcPct val="0"/>
      </a:spcBef>
      <a:spcAft>
        <a:spcPct val="0"/>
      </a:spcAft>
      <a:defRPr sz="2200" b="1" kern="1200">
        <a:solidFill>
          <a:schemeClr val="tx1"/>
        </a:solidFill>
        <a:latin typeface="Arial" panose="020B0604020202020204" pitchFamily="34" charset="0"/>
        <a:ea typeface="+mn-ea"/>
        <a:cs typeface="B Zar" panose="00000400000000000000" pitchFamily="2" charset="-78"/>
      </a:defRPr>
    </a:lvl2pPr>
    <a:lvl3pPr marL="914400" algn="ctr" rtl="1" eaLnBrk="0" fontAlgn="base" hangingPunct="0">
      <a:lnSpc>
        <a:spcPct val="180000"/>
      </a:lnSpc>
      <a:spcBef>
        <a:spcPct val="0"/>
      </a:spcBef>
      <a:spcAft>
        <a:spcPct val="0"/>
      </a:spcAft>
      <a:defRPr sz="2200" b="1" kern="1200">
        <a:solidFill>
          <a:schemeClr val="tx1"/>
        </a:solidFill>
        <a:latin typeface="Arial" panose="020B0604020202020204" pitchFamily="34" charset="0"/>
        <a:ea typeface="+mn-ea"/>
        <a:cs typeface="B Zar" panose="00000400000000000000" pitchFamily="2" charset="-78"/>
      </a:defRPr>
    </a:lvl3pPr>
    <a:lvl4pPr marL="1371600" algn="ctr" rtl="1" eaLnBrk="0" fontAlgn="base" hangingPunct="0">
      <a:lnSpc>
        <a:spcPct val="180000"/>
      </a:lnSpc>
      <a:spcBef>
        <a:spcPct val="0"/>
      </a:spcBef>
      <a:spcAft>
        <a:spcPct val="0"/>
      </a:spcAft>
      <a:defRPr sz="2200" b="1" kern="1200">
        <a:solidFill>
          <a:schemeClr val="tx1"/>
        </a:solidFill>
        <a:latin typeface="Arial" panose="020B0604020202020204" pitchFamily="34" charset="0"/>
        <a:ea typeface="+mn-ea"/>
        <a:cs typeface="B Zar" panose="00000400000000000000" pitchFamily="2" charset="-78"/>
      </a:defRPr>
    </a:lvl4pPr>
    <a:lvl5pPr marL="1828800" algn="ctr" rtl="1" eaLnBrk="0" fontAlgn="base" hangingPunct="0">
      <a:lnSpc>
        <a:spcPct val="180000"/>
      </a:lnSpc>
      <a:spcBef>
        <a:spcPct val="0"/>
      </a:spcBef>
      <a:spcAft>
        <a:spcPct val="0"/>
      </a:spcAft>
      <a:defRPr sz="2200" b="1" kern="1200">
        <a:solidFill>
          <a:schemeClr val="tx1"/>
        </a:solidFill>
        <a:latin typeface="Arial" panose="020B0604020202020204" pitchFamily="34" charset="0"/>
        <a:ea typeface="+mn-ea"/>
        <a:cs typeface="B Zar" panose="00000400000000000000" pitchFamily="2" charset="-78"/>
      </a:defRPr>
    </a:lvl5pPr>
    <a:lvl6pPr marL="2286000" algn="r" defTabSz="914400" rtl="1" eaLnBrk="1" latinLnBrk="0" hangingPunct="1">
      <a:defRPr sz="2200" b="1" kern="1200">
        <a:solidFill>
          <a:schemeClr val="tx1"/>
        </a:solidFill>
        <a:latin typeface="Arial" panose="020B0604020202020204" pitchFamily="34" charset="0"/>
        <a:ea typeface="+mn-ea"/>
        <a:cs typeface="B Zar" panose="00000400000000000000" pitchFamily="2" charset="-78"/>
      </a:defRPr>
    </a:lvl6pPr>
    <a:lvl7pPr marL="2743200" algn="r" defTabSz="914400" rtl="1" eaLnBrk="1" latinLnBrk="0" hangingPunct="1">
      <a:defRPr sz="2200" b="1" kern="1200">
        <a:solidFill>
          <a:schemeClr val="tx1"/>
        </a:solidFill>
        <a:latin typeface="Arial" panose="020B0604020202020204" pitchFamily="34" charset="0"/>
        <a:ea typeface="+mn-ea"/>
        <a:cs typeface="B Zar" panose="00000400000000000000" pitchFamily="2" charset="-78"/>
      </a:defRPr>
    </a:lvl7pPr>
    <a:lvl8pPr marL="3200400" algn="r" defTabSz="914400" rtl="1" eaLnBrk="1" latinLnBrk="0" hangingPunct="1">
      <a:defRPr sz="2200" b="1" kern="1200">
        <a:solidFill>
          <a:schemeClr val="tx1"/>
        </a:solidFill>
        <a:latin typeface="Arial" panose="020B0604020202020204" pitchFamily="34" charset="0"/>
        <a:ea typeface="+mn-ea"/>
        <a:cs typeface="B Zar" panose="00000400000000000000" pitchFamily="2" charset="-78"/>
      </a:defRPr>
    </a:lvl8pPr>
    <a:lvl9pPr marL="3657600" algn="r" defTabSz="914400" rtl="1" eaLnBrk="1" latinLnBrk="0" hangingPunct="1">
      <a:defRPr sz="2200" b="1" kern="1200">
        <a:solidFill>
          <a:schemeClr val="tx1"/>
        </a:solidFill>
        <a:latin typeface="Arial" panose="020B0604020202020204" pitchFamily="34" charset="0"/>
        <a:ea typeface="+mn-ea"/>
        <a:cs typeface="B Zar" panose="00000400000000000000" pitchFamily="2" charset="-7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harb"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9933"/>
    <a:srgbClr val="000066"/>
    <a:srgbClr val="FF0000"/>
    <a:srgbClr val="9B2D1F"/>
    <a:srgbClr val="66FFFF"/>
    <a:srgbClr val="000000"/>
    <a:srgbClr val="CC0000"/>
    <a:srgbClr val="FF33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99096" autoAdjust="0"/>
  </p:normalViewPr>
  <p:slideViewPr>
    <p:cSldViewPr>
      <p:cViewPr varScale="1">
        <p:scale>
          <a:sx n="89" d="100"/>
          <a:sy n="89" d="100"/>
        </p:scale>
        <p:origin x="672" y="77"/>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71925" y="0"/>
            <a:ext cx="3038475" cy="466725"/>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3038475" cy="466725"/>
          </a:xfrm>
          <a:prstGeom prst="rect">
            <a:avLst/>
          </a:prstGeom>
        </p:spPr>
        <p:txBody>
          <a:bodyPr vert="horz" lIns="91440" tIns="45720" rIns="91440" bIns="45720" rtlCol="1"/>
          <a:lstStyle>
            <a:lvl1pPr algn="l">
              <a:defRPr sz="1200"/>
            </a:lvl1pPr>
          </a:lstStyle>
          <a:p>
            <a:fld id="{4295A7E9-BD7E-4A9D-BDC2-CEBF7AAB900A}" type="datetimeFigureOut">
              <a:rPr lang="fa-IR" smtClean="0"/>
              <a:t>05/04/1439</a:t>
            </a:fld>
            <a:endParaRPr lang="fa-IR"/>
          </a:p>
        </p:txBody>
      </p:sp>
      <p:sp>
        <p:nvSpPr>
          <p:cNvPr id="4" name="Footer Placeholder 3"/>
          <p:cNvSpPr>
            <a:spLocks noGrp="1"/>
          </p:cNvSpPr>
          <p:nvPr>
            <p:ph type="ftr" sz="quarter" idx="2"/>
          </p:nvPr>
        </p:nvSpPr>
        <p:spPr>
          <a:xfrm>
            <a:off x="3971925" y="8829675"/>
            <a:ext cx="3038475" cy="466725"/>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829675"/>
            <a:ext cx="3038475" cy="466725"/>
          </a:xfrm>
          <a:prstGeom prst="rect">
            <a:avLst/>
          </a:prstGeom>
        </p:spPr>
        <p:txBody>
          <a:bodyPr vert="horz" lIns="91440" tIns="45720" rIns="91440" bIns="45720" rtlCol="1" anchor="b"/>
          <a:lstStyle>
            <a:lvl1pPr algn="l">
              <a:defRPr sz="1200"/>
            </a:lvl1pPr>
          </a:lstStyle>
          <a:p>
            <a:fld id="{EBFB04B2-D059-4C64-B387-D387F6B9058D}" type="slidenum">
              <a:rPr lang="fa-IR" smtClean="0"/>
              <a:t>‹#›</a:t>
            </a:fld>
            <a:endParaRPr lang="fa-IR"/>
          </a:p>
        </p:txBody>
      </p:sp>
    </p:spTree>
    <p:extLst>
      <p:ext uri="{BB962C8B-B14F-4D97-AF65-F5344CB8AC3E}">
        <p14:creationId xmlns:p14="http://schemas.microsoft.com/office/powerpoint/2010/main" val="359813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hangingPunct="1">
              <a:lnSpc>
                <a:spcPct val="100000"/>
              </a:lnSpc>
              <a:defRPr sz="1200" b="0">
                <a:cs typeface="Arial" panose="020B0604020202020204" pitchFamily="34" charset="0"/>
              </a:defRPr>
            </a:lvl1pPr>
          </a:lstStyle>
          <a:p>
            <a:endParaRPr lang="en-US" altLang="fa-IR"/>
          </a:p>
        </p:txBody>
      </p:sp>
      <p:sp>
        <p:nvSpPr>
          <p:cNvPr id="158723" name="Rectangle 3"/>
          <p:cNvSpPr>
            <a:spLocks noGrp="1" noChangeArrowheads="1"/>
          </p:cNvSpPr>
          <p:nvPr>
            <p:ph type="dt" idx="1"/>
          </p:nvPr>
        </p:nvSpPr>
        <p:spPr bwMode="auto">
          <a:xfrm>
            <a:off x="3971925" y="0"/>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0" eaLnBrk="1" hangingPunct="1">
              <a:lnSpc>
                <a:spcPct val="100000"/>
              </a:lnSpc>
              <a:defRPr sz="1200" b="0">
                <a:cs typeface="Arial" panose="020B0604020202020204" pitchFamily="34" charset="0"/>
              </a:defRPr>
            </a:lvl1pPr>
          </a:lstStyle>
          <a:p>
            <a:endParaRPr lang="en-US" altLang="fa-IR"/>
          </a:p>
        </p:txBody>
      </p:sp>
      <p:sp>
        <p:nvSpPr>
          <p:cNvPr id="158724"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8725" name="Rectangle 5"/>
          <p:cNvSpPr>
            <a:spLocks noGrp="1" noChangeArrowheads="1"/>
          </p:cNvSpPr>
          <p:nvPr>
            <p:ph type="body" sz="quarter" idx="3"/>
          </p:nvPr>
        </p:nvSpPr>
        <p:spPr bwMode="auto">
          <a:xfrm>
            <a:off x="700088" y="4416425"/>
            <a:ext cx="56102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58726" name="Rectangle 6"/>
          <p:cNvSpPr>
            <a:spLocks noGrp="1" noChangeArrowheads="1"/>
          </p:cNvSpPr>
          <p:nvPr>
            <p:ph type="ftr" sz="quarter" idx="4"/>
          </p:nvPr>
        </p:nvSpPr>
        <p:spPr bwMode="auto">
          <a:xfrm>
            <a:off x="0"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hangingPunct="1">
              <a:lnSpc>
                <a:spcPct val="100000"/>
              </a:lnSpc>
              <a:defRPr sz="1200" b="0">
                <a:cs typeface="Arial" panose="020B0604020202020204" pitchFamily="34" charset="0"/>
              </a:defRPr>
            </a:lvl1pPr>
          </a:lstStyle>
          <a:p>
            <a:endParaRPr lang="en-US" altLang="fa-IR"/>
          </a:p>
        </p:txBody>
      </p:sp>
      <p:sp>
        <p:nvSpPr>
          <p:cNvPr id="158727" name="Rectangle 7"/>
          <p:cNvSpPr>
            <a:spLocks noGrp="1" noChangeArrowheads="1"/>
          </p:cNvSpPr>
          <p:nvPr>
            <p:ph type="sldNum" sz="quarter" idx="5"/>
          </p:nvPr>
        </p:nvSpPr>
        <p:spPr bwMode="auto">
          <a:xfrm>
            <a:off x="3971925" y="8829675"/>
            <a:ext cx="303688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0" eaLnBrk="1" hangingPunct="1">
              <a:lnSpc>
                <a:spcPct val="100000"/>
              </a:lnSpc>
              <a:defRPr sz="1200" b="0">
                <a:cs typeface="Arial" panose="020B0604020202020204" pitchFamily="34" charset="0"/>
              </a:defRPr>
            </a:lvl1pPr>
          </a:lstStyle>
          <a:p>
            <a:fld id="{7FB7E3FE-DF4F-477A-A2A6-F39630E1D71A}" type="slidenum">
              <a:rPr lang="ar-SA" altLang="fa-IR"/>
              <a:pPr/>
              <a:t>‹#›</a:t>
            </a:fld>
            <a:endParaRPr lang="en-US" altLang="fa-IR"/>
          </a:p>
        </p:txBody>
      </p:sp>
    </p:spTree>
    <p:extLst>
      <p:ext uri="{BB962C8B-B14F-4D97-AF65-F5344CB8AC3E}">
        <p14:creationId xmlns:p14="http://schemas.microsoft.com/office/powerpoint/2010/main" val="1330871059"/>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7FB7E3FE-DF4F-477A-A2A6-F39630E1D71A}" type="slidenum">
              <a:rPr lang="ar-SA" altLang="fa-IR" smtClean="0"/>
              <a:pPr/>
              <a:t>2</a:t>
            </a:fld>
            <a:endParaRPr lang="en-US" altLang="fa-IR"/>
          </a:p>
        </p:txBody>
      </p:sp>
    </p:spTree>
    <p:extLst>
      <p:ext uri="{BB962C8B-B14F-4D97-AF65-F5344CB8AC3E}">
        <p14:creationId xmlns:p14="http://schemas.microsoft.com/office/powerpoint/2010/main" val="1587136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endParaRPr lang="en-US" altLang="fa-IR"/>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altLang="fa-IR"/>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CC69D706-A9BD-4C56-A1E8-3AE335F4F774}" type="slidenum">
              <a:rPr lang="ar-SA" altLang="fa-IR" smtClean="0"/>
              <a:pPr/>
              <a:t>‹#›</a:t>
            </a:fld>
            <a:endParaRPr lang="en-US" altLang="fa-I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62523"/>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4294967295"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fa-IR"/>
          </a:p>
        </p:txBody>
      </p:sp>
      <p:sp>
        <p:nvSpPr>
          <p:cNvPr id="5" name="Footer Placeholder 4"/>
          <p:cNvSpPr>
            <a:spLocks noGrp="1"/>
          </p:cNvSpPr>
          <p:nvPr>
            <p:ph type="ftr" sz="quarter" idx="11"/>
          </p:nvPr>
        </p:nvSpPr>
        <p:spPr/>
        <p:txBody>
          <a:bodyPr/>
          <a:lstStyle/>
          <a:p>
            <a:endParaRPr lang="en-US" altLang="fa-IR"/>
          </a:p>
        </p:txBody>
      </p:sp>
      <p:sp>
        <p:nvSpPr>
          <p:cNvPr id="6" name="Slide Number Placeholder 5"/>
          <p:cNvSpPr>
            <a:spLocks noGrp="1"/>
          </p:cNvSpPr>
          <p:nvPr>
            <p:ph type="sldNum" sz="quarter" idx="12"/>
          </p:nvPr>
        </p:nvSpPr>
        <p:spPr/>
        <p:txBody>
          <a:bodyPr/>
          <a:lstStyle/>
          <a:p>
            <a:fld id="{79576CE2-14FB-423A-8CFE-EC88721A2009}" type="slidenum">
              <a:rPr lang="ar-SA" altLang="fa-IR" smtClean="0"/>
              <a:pPr/>
              <a:t>‹#›</a:t>
            </a:fld>
            <a:endParaRPr lang="en-US" altLang="fa-IR"/>
          </a:p>
        </p:txBody>
      </p:sp>
    </p:spTree>
    <p:extLst>
      <p:ext uri="{BB962C8B-B14F-4D97-AF65-F5344CB8AC3E}">
        <p14:creationId xmlns:p14="http://schemas.microsoft.com/office/powerpoint/2010/main" val="615845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endParaRPr lang="en-US" altLang="fa-IR"/>
          </a:p>
        </p:txBody>
      </p:sp>
      <p:sp>
        <p:nvSpPr>
          <p:cNvPr id="5" name="Footer Placeholder 4"/>
          <p:cNvSpPr>
            <a:spLocks noGrp="1"/>
          </p:cNvSpPr>
          <p:nvPr>
            <p:ph type="ftr" sz="quarter" idx="11"/>
          </p:nvPr>
        </p:nvSpPr>
        <p:spPr>
          <a:xfrm>
            <a:off x="4902140" y="6315950"/>
            <a:ext cx="2861142" cy="365125"/>
          </a:xfrm>
        </p:spPr>
        <p:txBody>
          <a:bodyPr/>
          <a:lstStyle/>
          <a:p>
            <a:endParaRPr lang="en-US" altLang="fa-IR"/>
          </a:p>
        </p:txBody>
      </p:sp>
      <p:sp>
        <p:nvSpPr>
          <p:cNvPr id="6" name="Slide Number Placeholder 5"/>
          <p:cNvSpPr>
            <a:spLocks noGrp="1"/>
          </p:cNvSpPr>
          <p:nvPr>
            <p:ph type="sldNum" sz="quarter" idx="12"/>
          </p:nvPr>
        </p:nvSpPr>
        <p:spPr>
          <a:xfrm>
            <a:off x="8736012" y="5607593"/>
            <a:ext cx="407987" cy="365125"/>
          </a:xfrm>
        </p:spPr>
        <p:txBody>
          <a:bodyPr/>
          <a:lstStyle/>
          <a:p>
            <a:fld id="{0B2050BB-FB3A-4721-BEF5-294041E72D73}" type="slidenum">
              <a:rPr lang="ar-SA" altLang="fa-IR" smtClean="0"/>
              <a:pPr/>
              <a:t>‹#›</a:t>
            </a:fld>
            <a:endParaRPr lang="en-US" altLang="fa-I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017346"/>
      </p:ext>
    </p:extLst>
  </p:cSld>
  <p:clrMapOvr>
    <a:masterClrMapping/>
  </p:clrMapOvr>
  <p:extLst mod="1">
    <p:ext uri="{DCECCB84-F9BA-43D5-87BE-67443E8EF086}">
      <p15:sldGuideLst xmlns:p15="http://schemas.microsoft.com/office/powerpoint/2012/main">
        <p15:guide id="4294967295" pos="6456">
          <p15:clr>
            <a:srgbClr val="FBAE40"/>
          </p15:clr>
        </p15:guide>
        <p15:guide id="4294967295" pos="48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fa-I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fa-I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56A9D47-478E-4066-A502-C944F49ED672}" type="slidenum">
              <a:rPr lang="ar-SA" altLang="fa-IR"/>
              <a:pPr/>
              <a:t>‹#›</a:t>
            </a:fld>
            <a:endParaRPr lang="en-US" altLang="fa-IR"/>
          </a:p>
        </p:txBody>
      </p:sp>
    </p:spTree>
    <p:extLst>
      <p:ext uri="{BB962C8B-B14F-4D97-AF65-F5344CB8AC3E}">
        <p14:creationId xmlns:p14="http://schemas.microsoft.com/office/powerpoint/2010/main" val="744419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fa-IR"/>
          </a:p>
        </p:txBody>
      </p:sp>
      <p:sp>
        <p:nvSpPr>
          <p:cNvPr id="5" name="Footer Placeholder 4"/>
          <p:cNvSpPr>
            <a:spLocks noGrp="1"/>
          </p:cNvSpPr>
          <p:nvPr>
            <p:ph type="ftr" sz="quarter" idx="11"/>
          </p:nvPr>
        </p:nvSpPr>
        <p:spPr/>
        <p:txBody>
          <a:bodyPr/>
          <a:lstStyle/>
          <a:p>
            <a:endParaRPr lang="en-US" altLang="fa-IR"/>
          </a:p>
        </p:txBody>
      </p:sp>
      <p:sp>
        <p:nvSpPr>
          <p:cNvPr id="6" name="Slide Number Placeholder 5"/>
          <p:cNvSpPr>
            <a:spLocks noGrp="1"/>
          </p:cNvSpPr>
          <p:nvPr>
            <p:ph type="sldNum" sz="quarter" idx="12"/>
          </p:nvPr>
        </p:nvSpPr>
        <p:spPr/>
        <p:txBody>
          <a:bodyPr/>
          <a:lstStyle/>
          <a:p>
            <a:fld id="{814070AC-1A57-4548-BF63-C93B366AE46D}" type="slidenum">
              <a:rPr lang="ar-SA" altLang="fa-IR" smtClean="0"/>
              <a:pPr/>
              <a:t>‹#›</a:t>
            </a:fld>
            <a:endParaRPr lang="en-US" altLang="fa-IR"/>
          </a:p>
        </p:txBody>
      </p:sp>
    </p:spTree>
    <p:extLst>
      <p:ext uri="{BB962C8B-B14F-4D97-AF65-F5344CB8AC3E}">
        <p14:creationId xmlns:p14="http://schemas.microsoft.com/office/powerpoint/2010/main" val="353511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endParaRPr lang="en-US" altLang="fa-IR"/>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altLang="fa-IR"/>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CED9D1DD-DCFF-49BF-A79A-FCC4ED55D681}" type="slidenum">
              <a:rPr lang="ar-SA" altLang="fa-IR" smtClean="0"/>
              <a:pPr/>
              <a:t>‹#›</a:t>
            </a:fld>
            <a:endParaRPr lang="en-US" altLang="fa-IR"/>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517839"/>
      </p:ext>
    </p:extLst>
  </p:cSld>
  <p:clrMapOvr>
    <a:masterClrMapping/>
  </p:clrMapOvr>
  <p:extLst mod="1">
    <p:ext uri="{DCECCB84-F9BA-43D5-87BE-67443E8EF086}">
      <p15:sldGuideLst xmlns:p15="http://schemas.microsoft.com/office/powerpoint/2012/main">
        <p15:guide id="4294967295" pos="6456">
          <p15:clr>
            <a:srgbClr val="FBAE40"/>
          </p15:clr>
        </p15:guide>
        <p15:guide id="4294967295" pos="48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fa-IR"/>
          </a:p>
        </p:txBody>
      </p:sp>
      <p:sp>
        <p:nvSpPr>
          <p:cNvPr id="6" name="Footer Placeholder 5"/>
          <p:cNvSpPr>
            <a:spLocks noGrp="1"/>
          </p:cNvSpPr>
          <p:nvPr>
            <p:ph type="ftr" sz="quarter" idx="11"/>
          </p:nvPr>
        </p:nvSpPr>
        <p:spPr/>
        <p:txBody>
          <a:bodyPr/>
          <a:lstStyle/>
          <a:p>
            <a:endParaRPr lang="en-US" altLang="fa-IR"/>
          </a:p>
        </p:txBody>
      </p:sp>
      <p:sp>
        <p:nvSpPr>
          <p:cNvPr id="7" name="Slide Number Placeholder 6"/>
          <p:cNvSpPr>
            <a:spLocks noGrp="1"/>
          </p:cNvSpPr>
          <p:nvPr>
            <p:ph type="sldNum" sz="quarter" idx="12"/>
          </p:nvPr>
        </p:nvSpPr>
        <p:spPr/>
        <p:txBody>
          <a:bodyPr/>
          <a:lstStyle/>
          <a:p>
            <a:fld id="{5D2B8723-7EB3-4C29-9183-E6C0457E10E4}" type="slidenum">
              <a:rPr lang="ar-SA" altLang="fa-IR" smtClean="0"/>
              <a:pPr/>
              <a:t>‹#›</a:t>
            </a:fld>
            <a:endParaRPr lang="en-US" altLang="fa-IR"/>
          </a:p>
        </p:txBody>
      </p:sp>
    </p:spTree>
    <p:extLst>
      <p:ext uri="{BB962C8B-B14F-4D97-AF65-F5344CB8AC3E}">
        <p14:creationId xmlns:p14="http://schemas.microsoft.com/office/powerpoint/2010/main" val="329913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fa-IR"/>
          </a:p>
        </p:txBody>
      </p:sp>
      <p:sp>
        <p:nvSpPr>
          <p:cNvPr id="8" name="Footer Placeholder 7"/>
          <p:cNvSpPr>
            <a:spLocks noGrp="1"/>
          </p:cNvSpPr>
          <p:nvPr>
            <p:ph type="ftr" sz="quarter" idx="11"/>
          </p:nvPr>
        </p:nvSpPr>
        <p:spPr/>
        <p:txBody>
          <a:bodyPr/>
          <a:lstStyle/>
          <a:p>
            <a:endParaRPr lang="en-US" altLang="fa-IR"/>
          </a:p>
        </p:txBody>
      </p:sp>
      <p:sp>
        <p:nvSpPr>
          <p:cNvPr id="9" name="Slide Number Placeholder 8"/>
          <p:cNvSpPr>
            <a:spLocks noGrp="1"/>
          </p:cNvSpPr>
          <p:nvPr>
            <p:ph type="sldNum" sz="quarter" idx="12"/>
          </p:nvPr>
        </p:nvSpPr>
        <p:spPr/>
        <p:txBody>
          <a:bodyPr/>
          <a:lstStyle/>
          <a:p>
            <a:fld id="{551B0AB6-7129-4D02-9C10-59AF99EC4DA0}" type="slidenum">
              <a:rPr lang="ar-SA" altLang="fa-IR" smtClean="0"/>
              <a:pPr/>
              <a:t>‹#›</a:t>
            </a:fld>
            <a:endParaRPr lang="en-US" altLang="fa-IR"/>
          </a:p>
        </p:txBody>
      </p:sp>
    </p:spTree>
    <p:extLst>
      <p:ext uri="{BB962C8B-B14F-4D97-AF65-F5344CB8AC3E}">
        <p14:creationId xmlns:p14="http://schemas.microsoft.com/office/powerpoint/2010/main" val="52809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fa-IR"/>
          </a:p>
        </p:txBody>
      </p:sp>
      <p:sp>
        <p:nvSpPr>
          <p:cNvPr id="4" name="Footer Placeholder 3"/>
          <p:cNvSpPr>
            <a:spLocks noGrp="1"/>
          </p:cNvSpPr>
          <p:nvPr>
            <p:ph type="ftr" sz="quarter" idx="11"/>
          </p:nvPr>
        </p:nvSpPr>
        <p:spPr/>
        <p:txBody>
          <a:bodyPr/>
          <a:lstStyle/>
          <a:p>
            <a:endParaRPr lang="en-US" altLang="fa-IR"/>
          </a:p>
        </p:txBody>
      </p:sp>
      <p:sp>
        <p:nvSpPr>
          <p:cNvPr id="5" name="Slide Number Placeholder 4"/>
          <p:cNvSpPr>
            <a:spLocks noGrp="1"/>
          </p:cNvSpPr>
          <p:nvPr>
            <p:ph type="sldNum" sz="quarter" idx="12"/>
          </p:nvPr>
        </p:nvSpPr>
        <p:spPr/>
        <p:txBody>
          <a:bodyPr/>
          <a:lstStyle/>
          <a:p>
            <a:fld id="{61BEEA60-1204-456A-A6A0-A8AC8F09BC45}" type="slidenum">
              <a:rPr lang="ar-SA" altLang="fa-IR" smtClean="0"/>
              <a:pPr/>
              <a:t>‹#›</a:t>
            </a:fld>
            <a:endParaRPr lang="en-US" altLang="fa-IR"/>
          </a:p>
        </p:txBody>
      </p:sp>
    </p:spTree>
    <p:extLst>
      <p:ext uri="{BB962C8B-B14F-4D97-AF65-F5344CB8AC3E}">
        <p14:creationId xmlns:p14="http://schemas.microsoft.com/office/powerpoint/2010/main" val="2157590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fa-IR"/>
          </a:p>
        </p:txBody>
      </p:sp>
      <p:sp>
        <p:nvSpPr>
          <p:cNvPr id="3" name="Footer Placeholder 2"/>
          <p:cNvSpPr>
            <a:spLocks noGrp="1"/>
          </p:cNvSpPr>
          <p:nvPr>
            <p:ph type="ftr" sz="quarter" idx="11"/>
          </p:nvPr>
        </p:nvSpPr>
        <p:spPr/>
        <p:txBody>
          <a:bodyPr/>
          <a:lstStyle/>
          <a:p>
            <a:endParaRPr lang="en-US" altLang="fa-IR"/>
          </a:p>
        </p:txBody>
      </p:sp>
      <p:sp>
        <p:nvSpPr>
          <p:cNvPr id="4" name="Slide Number Placeholder 3"/>
          <p:cNvSpPr>
            <a:spLocks noGrp="1"/>
          </p:cNvSpPr>
          <p:nvPr>
            <p:ph type="sldNum" sz="quarter" idx="12"/>
          </p:nvPr>
        </p:nvSpPr>
        <p:spPr/>
        <p:txBody>
          <a:bodyPr/>
          <a:lstStyle/>
          <a:p>
            <a:fld id="{D5C0251D-06E8-4D7B-9D93-EEC7BC7B9722}" type="slidenum">
              <a:rPr lang="ar-SA" altLang="fa-IR" smtClean="0"/>
              <a:pPr/>
              <a:t>‹#›</a:t>
            </a:fld>
            <a:endParaRPr lang="en-US" altLang="fa-IR"/>
          </a:p>
        </p:txBody>
      </p:sp>
    </p:spTree>
    <p:extLst>
      <p:ext uri="{BB962C8B-B14F-4D97-AF65-F5344CB8AC3E}">
        <p14:creationId xmlns:p14="http://schemas.microsoft.com/office/powerpoint/2010/main" val="410057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fa-IR"/>
          </a:p>
        </p:txBody>
      </p:sp>
      <p:sp>
        <p:nvSpPr>
          <p:cNvPr id="6" name="Footer Placeholder 5"/>
          <p:cNvSpPr>
            <a:spLocks noGrp="1"/>
          </p:cNvSpPr>
          <p:nvPr>
            <p:ph type="ftr" sz="quarter" idx="11"/>
          </p:nvPr>
        </p:nvSpPr>
        <p:spPr/>
        <p:txBody>
          <a:bodyPr/>
          <a:lstStyle/>
          <a:p>
            <a:endParaRPr lang="en-US" altLang="fa-IR"/>
          </a:p>
        </p:txBody>
      </p:sp>
      <p:sp>
        <p:nvSpPr>
          <p:cNvPr id="7" name="Slide Number Placeholder 6"/>
          <p:cNvSpPr>
            <a:spLocks noGrp="1"/>
          </p:cNvSpPr>
          <p:nvPr>
            <p:ph type="sldNum" sz="quarter" idx="12"/>
          </p:nvPr>
        </p:nvSpPr>
        <p:spPr/>
        <p:txBody>
          <a:bodyPr/>
          <a:lstStyle/>
          <a:p>
            <a:fld id="{EEA8E7C3-F89D-4D72-916A-590F8BB16232}" type="slidenum">
              <a:rPr lang="ar-SA" altLang="fa-IR" smtClean="0"/>
              <a:pPr/>
              <a:t>‹#›</a:t>
            </a:fld>
            <a:endParaRPr lang="en-US" altLang="fa-IR"/>
          </a:p>
        </p:txBody>
      </p:sp>
    </p:spTree>
    <p:extLst>
      <p:ext uri="{BB962C8B-B14F-4D97-AF65-F5344CB8AC3E}">
        <p14:creationId xmlns:p14="http://schemas.microsoft.com/office/powerpoint/2010/main" val="373962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fa-IR"/>
          </a:p>
        </p:txBody>
      </p:sp>
      <p:sp>
        <p:nvSpPr>
          <p:cNvPr id="6" name="Footer Placeholder 5"/>
          <p:cNvSpPr>
            <a:spLocks noGrp="1"/>
          </p:cNvSpPr>
          <p:nvPr>
            <p:ph type="ftr" sz="quarter" idx="11"/>
          </p:nvPr>
        </p:nvSpPr>
        <p:spPr/>
        <p:txBody>
          <a:bodyPr/>
          <a:lstStyle/>
          <a:p>
            <a:endParaRPr lang="en-US" altLang="fa-IR"/>
          </a:p>
        </p:txBody>
      </p:sp>
      <p:sp>
        <p:nvSpPr>
          <p:cNvPr id="7" name="Slide Number Placeholder 6"/>
          <p:cNvSpPr>
            <a:spLocks noGrp="1"/>
          </p:cNvSpPr>
          <p:nvPr>
            <p:ph type="sldNum" sz="quarter" idx="12"/>
          </p:nvPr>
        </p:nvSpPr>
        <p:spPr/>
        <p:txBody>
          <a:bodyPr/>
          <a:lstStyle/>
          <a:p>
            <a:fld id="{0B8DB9F3-E8EA-47B6-ABAA-24C990BB76CF}" type="slidenum">
              <a:rPr lang="ar-SA" altLang="fa-IR" smtClean="0"/>
              <a:pPr/>
              <a:t>‹#›</a:t>
            </a:fld>
            <a:endParaRPr lang="en-US" altLang="fa-IR"/>
          </a:p>
        </p:txBody>
      </p:sp>
    </p:spTree>
    <p:extLst>
      <p:ext uri="{BB962C8B-B14F-4D97-AF65-F5344CB8AC3E}">
        <p14:creationId xmlns:p14="http://schemas.microsoft.com/office/powerpoint/2010/main" val="3206417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endParaRPr lang="en-US" altLang="fa-IR"/>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altLang="fa-IR"/>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FEEDBC86-D249-4EAA-A41C-9DBE30CCCA3C}" type="slidenum">
              <a:rPr lang="ar-SA" altLang="fa-IR" smtClean="0"/>
              <a:pPr/>
              <a:t>‹#›</a:t>
            </a:fld>
            <a:endParaRPr lang="en-US" altLang="fa-I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09157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r" defTabSz="685800" rtl="1"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r" defTabSz="685800" rtl="1"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r" defTabSz="685800" rtl="1"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r" defTabSz="685800" rtl="1"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r" defTabSz="685800" rtl="1"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r" defTabSz="685800" rtl="1"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r" defTabSz="685800" rtl="1"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r" defTabSz="685800" rtl="1"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r" defTabSz="685800" rtl="1"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r" defTabSz="685800" rtl="1"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2832">
          <p15:clr>
            <a:srgbClr val="F26B43"/>
          </p15:clr>
        </p15:guide>
        <p15:guide id="4294967295" pos="480">
          <p15:clr>
            <a:srgbClr val="F26B43"/>
          </p15:clr>
        </p15:guide>
        <p15:guide id="4294967295" pos="7200">
          <p15:clr>
            <a:srgbClr val="F26B43"/>
          </p15:clr>
        </p15:guide>
        <p15:guide id="4294967295" pos="3264">
          <p15:clr>
            <a:srgbClr val="F26B43"/>
          </p15:clr>
        </p15:guide>
        <p15:guide id="4294967295" pos="2124">
          <p15:clr>
            <a:srgbClr val="F26B43"/>
          </p15:clr>
        </p15:guide>
        <p15:guide id="4294967295" pos="360">
          <p15:clr>
            <a:srgbClr val="F26B43"/>
          </p15:clr>
        </p15:guide>
        <p15:guide id="4294967295" orient="horz" pos="432">
          <p15:clr>
            <a:srgbClr val="F26B43"/>
          </p15:clr>
        </p15:guide>
        <p15:guide id="4294967295" pos="5400">
          <p15:clr>
            <a:srgbClr val="F26B43"/>
          </p15:clr>
        </p15:guide>
        <p15:guide id="4294967295" pos="24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www.ziaossalehin.ir/"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www.ziaossalehin.ir/"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ziaossalehin.i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ziaossalehin.ir/"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slide" Target="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ziaossalehin.ir/" TargetMode="External"/><Relationship Id="rId2" Type="http://schemas.openxmlformats.org/officeDocument/2006/relationships/slide" Target="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FACA980-6C66-47B1-ACFA-F1C39361CFF2}" type="slidenum">
              <a:rPr lang="ar-SA" altLang="fa-IR"/>
              <a:pPr/>
              <a:t>1</a:t>
            </a:fld>
            <a:endParaRPr lang="en-US" altLang="fa-IR"/>
          </a:p>
        </p:txBody>
      </p:sp>
      <p:sp>
        <p:nvSpPr>
          <p:cNvPr id="2" name="TextBox 1"/>
          <p:cNvSpPr txBox="1"/>
          <p:nvPr/>
        </p:nvSpPr>
        <p:spPr>
          <a:xfrm>
            <a:off x="419099" y="6004777"/>
            <a:ext cx="1981200" cy="584775"/>
          </a:xfrm>
          <a:prstGeom prst="rect">
            <a:avLst/>
          </a:prstGeom>
          <a:noFill/>
        </p:spPr>
        <p:txBody>
          <a:bodyPr wrap="square" rtlCol="1">
            <a:spAutoFit/>
          </a:bodyPr>
          <a:lstStyle/>
          <a:p>
            <a:r>
              <a:rPr lang="fa-IR" sz="2000" dirty="0" smtClean="0">
                <a:solidFill>
                  <a:srgbClr val="003366"/>
                </a:solidFill>
                <a:effectLst>
                  <a:outerShdw blurRad="38100" dist="38100" dir="2700000" algn="tl">
                    <a:srgbClr val="000000">
                      <a:alpha val="43137"/>
                    </a:srgbClr>
                  </a:outerShdw>
                </a:effectLst>
              </a:rPr>
              <a:t>ضیاءالصالحین</a:t>
            </a:r>
            <a:endParaRPr lang="fa-IR" sz="2000" dirty="0">
              <a:solidFill>
                <a:srgbClr val="003366"/>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2908" y="0"/>
            <a:ext cx="6285784" cy="6285784"/>
          </a:xfrm>
          <a:prstGeom prst="rect">
            <a:avLst/>
          </a:prstGeom>
        </p:spPr>
      </p:pic>
      <p:sp>
        <p:nvSpPr>
          <p:cNvPr id="8" name="TextBox 7"/>
          <p:cNvSpPr txBox="1"/>
          <p:nvPr/>
        </p:nvSpPr>
        <p:spPr>
          <a:xfrm>
            <a:off x="0" y="5651764"/>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a:xfrm>
            <a:off x="7010400" y="5480048"/>
            <a:ext cx="2133600" cy="476250"/>
          </a:xfrm>
        </p:spPr>
        <p:txBody>
          <a:bodyPr/>
          <a:lstStyle/>
          <a:p>
            <a:fld id="{8367CBC0-D18E-44E0-B92E-97B98FA414C3}" type="slidenum">
              <a:rPr lang="ar-SA" altLang="fa-IR" sz="2400"/>
              <a:pPr/>
              <a:t>10</a:t>
            </a:fld>
            <a:endParaRPr lang="en-US" altLang="fa-IR" dirty="0"/>
          </a:p>
        </p:txBody>
      </p:sp>
      <p:grpSp>
        <p:nvGrpSpPr>
          <p:cNvPr id="254981" name="Group 5"/>
          <p:cNvGrpSpPr>
            <a:grpSpLocks/>
          </p:cNvGrpSpPr>
          <p:nvPr/>
        </p:nvGrpSpPr>
        <p:grpSpPr bwMode="auto">
          <a:xfrm>
            <a:off x="685800" y="381000"/>
            <a:ext cx="8153400" cy="5791200"/>
            <a:chOff x="346" y="351"/>
            <a:chExt cx="5136" cy="3648"/>
          </a:xfrm>
        </p:grpSpPr>
        <p:sp>
          <p:nvSpPr>
            <p:cNvPr id="254982" name="Rectangle 6"/>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54983" name="Rectangle 7"/>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54986" name="Text Box 10">
            <a:hlinkClick r:id="rId2" action="ppaction://hlinksldjump"/>
          </p:cNvPr>
          <p:cNvSpPr txBox="1">
            <a:spLocks noChangeArrowheads="1"/>
          </p:cNvSpPr>
          <p:nvPr/>
        </p:nvSpPr>
        <p:spPr bwMode="auto">
          <a:xfrm>
            <a:off x="1022275" y="1327580"/>
            <a:ext cx="8001000" cy="3896451"/>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pPr>
            <a:r>
              <a:rPr lang="fa-IR" altLang="fa-IR" sz="3200" dirty="0">
                <a:solidFill>
                  <a:srgbClr val="000000"/>
                </a:solidFill>
              </a:rPr>
              <a:t>كسي كه مجتهد نيست و نمي</a:t>
            </a:r>
            <a:r>
              <a:rPr lang="fa-IR" altLang="fa-IR" sz="100" dirty="0">
                <a:solidFill>
                  <a:srgbClr val="000000"/>
                </a:solidFill>
              </a:rPr>
              <a:t> </a:t>
            </a:r>
            <a:r>
              <a:rPr lang="fa-IR" altLang="fa-IR" sz="3200" dirty="0">
                <a:solidFill>
                  <a:srgbClr val="000000"/>
                </a:solidFill>
              </a:rPr>
              <a:t>تواند به احتياط عمل </a:t>
            </a:r>
            <a:r>
              <a:rPr lang="fa-IR" altLang="fa-IR" sz="3200" dirty="0" smtClean="0">
                <a:solidFill>
                  <a:srgbClr val="000000"/>
                </a:solidFill>
              </a:rPr>
              <a:t>كند، </a:t>
            </a:r>
            <a:r>
              <a:rPr lang="fa-IR" altLang="fa-IR" sz="3200" dirty="0">
                <a:solidFill>
                  <a:srgbClr val="CC0000"/>
                </a:solidFill>
              </a:rPr>
              <a:t>واجب</a:t>
            </a:r>
            <a:r>
              <a:rPr lang="fa-IR" altLang="fa-IR" sz="3200" dirty="0">
                <a:solidFill>
                  <a:srgbClr val="000000"/>
                </a:solidFill>
              </a:rPr>
              <a:t> است كه احكام را ياد گرفته و به فتواي مجتهد عمل نمايد و اگر از تقليد سرپيچي </a:t>
            </a:r>
            <a:r>
              <a:rPr lang="fa-IR" altLang="fa-IR" sz="3200" dirty="0" smtClean="0">
                <a:solidFill>
                  <a:srgbClr val="000000"/>
                </a:solidFill>
              </a:rPr>
              <a:t>نمايد، </a:t>
            </a:r>
            <a:r>
              <a:rPr lang="fa-IR" altLang="fa-IR" sz="3200" dirty="0">
                <a:solidFill>
                  <a:srgbClr val="000000"/>
                </a:solidFill>
              </a:rPr>
              <a:t>عمل او باطل است مگر آن كه عمل او مطابق با واقع و يا مطابق با فتواي مجتهدي باشد كه در حين </a:t>
            </a:r>
            <a:r>
              <a:rPr lang="fa-IR" altLang="fa-IR" sz="3200" dirty="0" smtClean="0">
                <a:solidFill>
                  <a:srgbClr val="000000"/>
                </a:solidFill>
              </a:rPr>
              <a:t>عمل، </a:t>
            </a:r>
            <a:r>
              <a:rPr lang="fa-IR" altLang="fa-IR" sz="3200" dirty="0">
                <a:solidFill>
                  <a:srgbClr val="000000"/>
                </a:solidFill>
              </a:rPr>
              <a:t>تقليد از او واجب بود. </a:t>
            </a:r>
            <a:endParaRPr lang="en-US" altLang="fa-IR" sz="3200" dirty="0">
              <a:solidFill>
                <a:srgbClr val="000000"/>
              </a:solidFill>
            </a:endParaRPr>
          </a:p>
        </p:txBody>
      </p:sp>
      <p:sp>
        <p:nvSpPr>
          <p:cNvPr id="254988" name="Rectangle 12"/>
          <p:cNvSpPr>
            <a:spLocks noChangeArrowheads="1"/>
          </p:cNvSpPr>
          <p:nvPr/>
        </p:nvSpPr>
        <p:spPr bwMode="auto">
          <a:xfrm rot="16200000">
            <a:off x="-1486207" y="2938112"/>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3366"/>
                </a:solidFill>
              </a:rPr>
              <a:t>درس اول : احكام تقليد</a:t>
            </a:r>
            <a:endParaRPr lang="en-US" altLang="fa-IR" sz="2800" dirty="0">
              <a:solidFill>
                <a:srgbClr val="003366"/>
              </a:solidFill>
            </a:endParaRPr>
          </a:p>
        </p:txBody>
      </p:sp>
      <p:sp>
        <p:nvSpPr>
          <p:cNvPr id="13"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14" name="TextBox 13"/>
          <p:cNvSpPr txBox="1"/>
          <p:nvPr/>
        </p:nvSpPr>
        <p:spPr>
          <a:xfrm>
            <a:off x="28755" y="6092008"/>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
        <p:nvSpPr>
          <p:cNvPr id="254978" name="Text Box 2">
            <a:hlinkClick r:id="rId2" action="ppaction://hlinksldjump"/>
          </p:cNvPr>
          <p:cNvSpPr txBox="1">
            <a:spLocks noChangeArrowheads="1"/>
          </p:cNvSpPr>
          <p:nvPr/>
        </p:nvSpPr>
        <p:spPr bwMode="auto">
          <a:xfrm>
            <a:off x="1752600" y="228600"/>
            <a:ext cx="7086600" cy="59531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a:lnSpc>
                <a:spcPct val="100000"/>
              </a:lnSpc>
            </a:pPr>
            <a:r>
              <a:rPr lang="fa-IR" altLang="fa-IR" sz="3300" dirty="0">
                <a:ln w="6600">
                  <a:solidFill>
                    <a:schemeClr val="accent2"/>
                  </a:solidFill>
                  <a:prstDash val="solid"/>
                </a:ln>
                <a:solidFill>
                  <a:srgbClr val="FFFFFF"/>
                </a:solidFill>
                <a:effectLst>
                  <a:outerShdw dist="38100" dir="2700000" algn="tl" rotWithShape="0">
                    <a:schemeClr val="accent2"/>
                  </a:outerShdw>
                </a:effectLst>
              </a:rPr>
              <a:t>تکلیف افراد در فروع دین </a:t>
            </a:r>
            <a:endParaRPr lang="en-US" altLang="fa-IR" sz="330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54978"/>
                                        </p:tgtEl>
                                        <p:attrNameLst>
                                          <p:attrName>style.visibility</p:attrName>
                                        </p:attrNameLst>
                                      </p:cBhvr>
                                      <p:to>
                                        <p:strVal val="visible"/>
                                      </p:to>
                                    </p:set>
                                    <p:anim calcmode="lin" valueType="num">
                                      <p:cBhvr>
                                        <p:cTn id="7" dur="1000" fill="hold"/>
                                        <p:tgtEl>
                                          <p:spTgt spid="254978"/>
                                        </p:tgtEl>
                                        <p:attrNameLst>
                                          <p:attrName>ppt_x</p:attrName>
                                        </p:attrNameLst>
                                      </p:cBhvr>
                                      <p:tavLst>
                                        <p:tav tm="0">
                                          <p:val>
                                            <p:strVal val="#ppt_x-.2"/>
                                          </p:val>
                                        </p:tav>
                                        <p:tav tm="100000">
                                          <p:val>
                                            <p:strVal val="#ppt_x"/>
                                          </p:val>
                                        </p:tav>
                                      </p:tavLst>
                                    </p:anim>
                                    <p:anim calcmode="lin" valueType="num">
                                      <p:cBhvr>
                                        <p:cTn id="8" dur="1000" fill="hold"/>
                                        <p:tgtEl>
                                          <p:spTgt spid="2549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49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54986"/>
                                        </p:tgtEl>
                                        <p:attrNameLst>
                                          <p:attrName>style.visibility</p:attrName>
                                        </p:attrNameLst>
                                      </p:cBhvr>
                                      <p:to>
                                        <p:strVal val="visible"/>
                                      </p:to>
                                    </p:set>
                                    <p:anim calcmode="lin" valueType="num">
                                      <p:cBhvr>
                                        <p:cTn id="14" dur="1000" fill="hold"/>
                                        <p:tgtEl>
                                          <p:spTgt spid="254986"/>
                                        </p:tgtEl>
                                        <p:attrNameLst>
                                          <p:attrName>ppt_x</p:attrName>
                                        </p:attrNameLst>
                                      </p:cBhvr>
                                      <p:tavLst>
                                        <p:tav tm="0">
                                          <p:val>
                                            <p:strVal val="#ppt_x-.2"/>
                                          </p:val>
                                        </p:tav>
                                        <p:tav tm="100000">
                                          <p:val>
                                            <p:strVal val="#ppt_x"/>
                                          </p:val>
                                        </p:tav>
                                      </p:tavLst>
                                    </p:anim>
                                    <p:anim calcmode="lin" valueType="num">
                                      <p:cBhvr>
                                        <p:cTn id="15" dur="1000" fill="hold"/>
                                        <p:tgtEl>
                                          <p:spTgt spid="25498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54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6" grpId="0"/>
      <p:bldP spid="2549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nip Diagonal Corner Rectangle 33"/>
          <p:cNvSpPr/>
          <p:nvPr/>
        </p:nvSpPr>
        <p:spPr>
          <a:xfrm>
            <a:off x="1219200" y="5023079"/>
            <a:ext cx="7614940" cy="539521"/>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3" name="Snip Diagonal Corner Rectangle 32"/>
          <p:cNvSpPr/>
          <p:nvPr/>
        </p:nvSpPr>
        <p:spPr>
          <a:xfrm>
            <a:off x="1219200" y="4419600"/>
            <a:ext cx="7614940" cy="539521"/>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Snip Diagonal Corner Rectangle 2"/>
          <p:cNvSpPr/>
          <p:nvPr/>
        </p:nvSpPr>
        <p:spPr>
          <a:xfrm>
            <a:off x="1224260" y="3829349"/>
            <a:ext cx="7614940" cy="539521"/>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Snip Diagonal Corner Rectangle 29"/>
          <p:cNvSpPr/>
          <p:nvPr/>
        </p:nvSpPr>
        <p:spPr>
          <a:xfrm>
            <a:off x="1122045" y="2438400"/>
            <a:ext cx="2535555" cy="633656"/>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29" name="Snip Diagonal Corner Rectangle 28"/>
          <p:cNvSpPr/>
          <p:nvPr/>
        </p:nvSpPr>
        <p:spPr>
          <a:xfrm>
            <a:off x="3581400" y="1880944"/>
            <a:ext cx="1676400" cy="633656"/>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28" name="Snip Diagonal Corner Rectangle 27"/>
          <p:cNvSpPr/>
          <p:nvPr/>
        </p:nvSpPr>
        <p:spPr>
          <a:xfrm>
            <a:off x="5181600" y="1330098"/>
            <a:ext cx="1676400" cy="633656"/>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2" name="Snip Diagonal Corner Rectangle 1"/>
          <p:cNvSpPr/>
          <p:nvPr/>
        </p:nvSpPr>
        <p:spPr>
          <a:xfrm>
            <a:off x="6858000" y="762000"/>
            <a:ext cx="1905000" cy="633656"/>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22" name="Slide Number Placeholder 4"/>
          <p:cNvSpPr>
            <a:spLocks noGrp="1"/>
          </p:cNvSpPr>
          <p:nvPr>
            <p:ph type="sldNum" sz="quarter" idx="12"/>
          </p:nvPr>
        </p:nvSpPr>
        <p:spPr>
          <a:xfrm>
            <a:off x="7010400" y="5551079"/>
            <a:ext cx="2133600" cy="476250"/>
          </a:xfrm>
        </p:spPr>
        <p:txBody>
          <a:bodyPr/>
          <a:lstStyle/>
          <a:p>
            <a:fld id="{1A372F87-ADE4-4B98-B24E-64F470535939}" type="slidenum">
              <a:rPr lang="ar-SA" altLang="fa-IR" sz="2400"/>
              <a:pPr/>
              <a:t>11</a:t>
            </a:fld>
            <a:endParaRPr lang="en-US" altLang="fa-IR" dirty="0"/>
          </a:p>
        </p:txBody>
      </p:sp>
      <p:grpSp>
        <p:nvGrpSpPr>
          <p:cNvPr id="256005" name="Group 5"/>
          <p:cNvGrpSpPr>
            <a:grpSpLocks/>
          </p:cNvGrpSpPr>
          <p:nvPr/>
        </p:nvGrpSpPr>
        <p:grpSpPr bwMode="auto">
          <a:xfrm>
            <a:off x="685800" y="381000"/>
            <a:ext cx="8153400" cy="5791200"/>
            <a:chOff x="346" y="351"/>
            <a:chExt cx="5136" cy="3648"/>
          </a:xfrm>
        </p:grpSpPr>
        <p:sp>
          <p:nvSpPr>
            <p:cNvPr id="256006" name="Rectangle 6"/>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56007" name="Rectangle 7"/>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56008" name="Text Box 8">
            <a:hlinkClick r:id="rId2" action="ppaction://hlinksldjump"/>
          </p:cNvPr>
          <p:cNvSpPr txBox="1">
            <a:spLocks noChangeArrowheads="1"/>
          </p:cNvSpPr>
          <p:nvPr/>
        </p:nvSpPr>
        <p:spPr bwMode="auto">
          <a:xfrm>
            <a:off x="942023" y="2479357"/>
            <a:ext cx="2819400" cy="49244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buClr>
                <a:srgbClr val="FFC000"/>
              </a:buClr>
              <a:buFont typeface="Wingdings" panose="05000000000000000000" pitchFamily="2" charset="2"/>
              <a:buChar char="×"/>
            </a:pPr>
            <a:r>
              <a:rPr lang="fa-IR" altLang="fa-IR" sz="2000" dirty="0">
                <a:solidFill>
                  <a:srgbClr val="000000"/>
                </a:solidFill>
              </a:rPr>
              <a:t>شیعه دوازده </a:t>
            </a:r>
            <a:r>
              <a:rPr lang="fa-IR" altLang="fa-IR" sz="2000" dirty="0" smtClean="0">
                <a:solidFill>
                  <a:srgbClr val="000000"/>
                </a:solidFill>
              </a:rPr>
              <a:t>امامي باشد.</a:t>
            </a:r>
            <a:endParaRPr lang="fa-IR" altLang="fa-IR" sz="2000" dirty="0">
              <a:solidFill>
                <a:srgbClr val="000000"/>
              </a:solidFill>
            </a:endParaRPr>
          </a:p>
        </p:txBody>
      </p:sp>
      <p:sp>
        <p:nvSpPr>
          <p:cNvPr id="256010" name="Text Box 10">
            <a:hlinkClick r:id="rId2" action="ppaction://hlinksldjump"/>
          </p:cNvPr>
          <p:cNvSpPr txBox="1">
            <a:spLocks noChangeArrowheads="1"/>
          </p:cNvSpPr>
          <p:nvPr/>
        </p:nvSpPr>
        <p:spPr bwMode="auto">
          <a:xfrm>
            <a:off x="3124200" y="3871642"/>
            <a:ext cx="5715000" cy="49244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buClr>
                <a:srgbClr val="FFC000"/>
              </a:buClr>
              <a:buFont typeface="Wingdings" panose="05000000000000000000" pitchFamily="2" charset="2"/>
              <a:buChar char="×"/>
            </a:pPr>
            <a:r>
              <a:rPr lang="fa-IR" altLang="fa-IR" sz="2000" dirty="0">
                <a:solidFill>
                  <a:srgbClr val="000000"/>
                </a:solidFill>
              </a:rPr>
              <a:t>عادل </a:t>
            </a:r>
            <a:r>
              <a:rPr lang="fa-IR" altLang="fa-IR" sz="2000" dirty="0" smtClean="0">
                <a:solidFill>
                  <a:srgbClr val="000000"/>
                </a:solidFill>
              </a:rPr>
              <a:t>باشد</a:t>
            </a:r>
            <a:r>
              <a:rPr lang="fa-IR" altLang="fa-IR" sz="1600" dirty="0" smtClean="0">
                <a:solidFill>
                  <a:srgbClr val="000000"/>
                </a:solidFill>
              </a:rPr>
              <a:t>(كارهاي </a:t>
            </a:r>
            <a:r>
              <a:rPr lang="fa-IR" altLang="fa-IR" sz="1600" dirty="0">
                <a:solidFill>
                  <a:srgbClr val="000000"/>
                </a:solidFill>
              </a:rPr>
              <a:t>واجب را بجا آورد و كارهاي حرام را ترك كند)</a:t>
            </a:r>
            <a:endParaRPr lang="en-US" altLang="fa-IR" sz="1600" dirty="0">
              <a:solidFill>
                <a:srgbClr val="000000"/>
              </a:solidFill>
            </a:endParaRPr>
          </a:p>
        </p:txBody>
      </p:sp>
      <p:sp>
        <p:nvSpPr>
          <p:cNvPr id="256011" name="Text Box 11">
            <a:hlinkClick r:id="rId2" action="ppaction://hlinksldjump"/>
          </p:cNvPr>
          <p:cNvSpPr txBox="1">
            <a:spLocks noChangeArrowheads="1"/>
          </p:cNvSpPr>
          <p:nvPr/>
        </p:nvSpPr>
        <p:spPr bwMode="auto">
          <a:xfrm>
            <a:off x="4114800" y="4384357"/>
            <a:ext cx="4724400" cy="49244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buClr>
                <a:srgbClr val="FFC000"/>
              </a:buClr>
              <a:buFont typeface="Wingdings" panose="05000000000000000000" pitchFamily="2" charset="2"/>
              <a:buChar char="×"/>
            </a:pPr>
            <a:r>
              <a:rPr lang="fa-IR" altLang="fa-IR" sz="2000" dirty="0">
                <a:solidFill>
                  <a:srgbClr val="000000"/>
                </a:solidFill>
              </a:rPr>
              <a:t>سابقه فسق معروفي بين مردم نداشته باشد.</a:t>
            </a:r>
            <a:endParaRPr lang="en-US" altLang="fa-IR" sz="2000" dirty="0">
              <a:solidFill>
                <a:srgbClr val="000000"/>
              </a:solidFill>
            </a:endParaRPr>
          </a:p>
        </p:txBody>
      </p:sp>
      <p:sp>
        <p:nvSpPr>
          <p:cNvPr id="256012" name="Text Box 12">
            <a:hlinkClick r:id="rId2" action="ppaction://hlinksldjump"/>
          </p:cNvPr>
          <p:cNvSpPr txBox="1">
            <a:spLocks noChangeArrowheads="1"/>
          </p:cNvSpPr>
          <p:nvPr/>
        </p:nvSpPr>
        <p:spPr bwMode="auto">
          <a:xfrm>
            <a:off x="1122044" y="4993957"/>
            <a:ext cx="7717155" cy="49244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buClr>
                <a:srgbClr val="FFC000"/>
              </a:buClr>
              <a:buFont typeface="Wingdings" panose="05000000000000000000" pitchFamily="2" charset="2"/>
              <a:buChar char="×"/>
            </a:pPr>
            <a:r>
              <a:rPr lang="fa-IR" altLang="fa-IR" sz="2000" dirty="0">
                <a:solidFill>
                  <a:srgbClr val="000000"/>
                </a:solidFill>
              </a:rPr>
              <a:t>از مجتهدين ديگر اعلم باشد</a:t>
            </a:r>
            <a:r>
              <a:rPr lang="fa-IR" altLang="fa-IR" sz="2000" dirty="0" smtClean="0">
                <a:solidFill>
                  <a:srgbClr val="000000"/>
                </a:solidFill>
              </a:rPr>
              <a:t>.</a:t>
            </a:r>
            <a:r>
              <a:rPr lang="fa-IR" altLang="fa-IR" sz="1600" dirty="0" smtClean="0">
                <a:solidFill>
                  <a:srgbClr val="000000"/>
                </a:solidFill>
              </a:rPr>
              <a:t>(</a:t>
            </a:r>
            <a:r>
              <a:rPr lang="fa-IR" altLang="fa-IR" sz="1600" dirty="0">
                <a:solidFill>
                  <a:srgbClr val="000000"/>
                </a:solidFill>
              </a:rPr>
              <a:t>در فهميدن حكم خدا ، از همه مجتهدين عصر خودش عالم تر باشد)</a:t>
            </a:r>
            <a:endParaRPr lang="en-US" altLang="fa-IR" sz="1600" dirty="0">
              <a:solidFill>
                <a:srgbClr val="000000"/>
              </a:solidFill>
            </a:endParaRPr>
          </a:p>
        </p:txBody>
      </p:sp>
      <p:sp>
        <p:nvSpPr>
          <p:cNvPr id="256013" name="Rectangle 13"/>
          <p:cNvSpPr>
            <a:spLocks noChangeArrowheads="1"/>
          </p:cNvSpPr>
          <p:nvPr/>
        </p:nvSpPr>
        <p:spPr bwMode="auto">
          <a:xfrm rot="16200000">
            <a:off x="-1471305" y="2909780"/>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3366"/>
                </a:solidFill>
              </a:rPr>
              <a:t>درس اول : احكام تقليد</a:t>
            </a:r>
            <a:endParaRPr lang="en-US" altLang="fa-IR" sz="2800" dirty="0">
              <a:solidFill>
                <a:srgbClr val="003366"/>
              </a:solidFill>
            </a:endParaRPr>
          </a:p>
        </p:txBody>
      </p:sp>
      <p:sp>
        <p:nvSpPr>
          <p:cNvPr id="256015" name="Text Box 15">
            <a:hlinkClick r:id="rId2" action="ppaction://hlinksldjump"/>
          </p:cNvPr>
          <p:cNvSpPr txBox="1">
            <a:spLocks noChangeArrowheads="1"/>
          </p:cNvSpPr>
          <p:nvPr/>
        </p:nvSpPr>
        <p:spPr bwMode="auto">
          <a:xfrm>
            <a:off x="707366" y="3051456"/>
            <a:ext cx="3124200" cy="469359"/>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30000"/>
              </a:lnSpc>
              <a:buClr>
                <a:srgbClr val="FFC000"/>
              </a:buClr>
              <a:buFont typeface="Wingdings" panose="05000000000000000000" pitchFamily="2" charset="2"/>
              <a:buChar char="×"/>
            </a:pPr>
            <a:r>
              <a:rPr lang="fa-IR" altLang="fa-IR" sz="2000" dirty="0">
                <a:solidFill>
                  <a:srgbClr val="000000"/>
                </a:solidFill>
              </a:rPr>
              <a:t>حريص به دنيا نباشد.</a:t>
            </a:r>
            <a:endParaRPr lang="en-US" altLang="fa-IR" sz="2000" dirty="0">
              <a:solidFill>
                <a:srgbClr val="000000"/>
              </a:solidFill>
            </a:endParaRPr>
          </a:p>
        </p:txBody>
      </p:sp>
      <p:sp>
        <p:nvSpPr>
          <p:cNvPr id="256016" name="Text Box 16">
            <a:hlinkClick r:id="rId2" action="ppaction://hlinksldjump"/>
          </p:cNvPr>
          <p:cNvSpPr txBox="1">
            <a:spLocks noChangeArrowheads="1"/>
          </p:cNvSpPr>
          <p:nvPr/>
        </p:nvSpPr>
        <p:spPr bwMode="auto">
          <a:xfrm>
            <a:off x="3657600" y="2520314"/>
            <a:ext cx="1905000" cy="49244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buClr>
                <a:srgbClr val="FFC000"/>
              </a:buClr>
              <a:buFont typeface="Wingdings" panose="05000000000000000000" pitchFamily="2" charset="2"/>
              <a:buChar char="×"/>
            </a:pPr>
            <a:r>
              <a:rPr lang="fa-IR" altLang="fa-IR" sz="2000" dirty="0">
                <a:solidFill>
                  <a:srgbClr val="000000"/>
                </a:solidFill>
              </a:rPr>
              <a:t>حلال </a:t>
            </a:r>
            <a:r>
              <a:rPr lang="fa-IR" altLang="fa-IR" sz="2000" dirty="0" smtClean="0">
                <a:solidFill>
                  <a:srgbClr val="000000"/>
                </a:solidFill>
              </a:rPr>
              <a:t>زاده باشد.</a:t>
            </a:r>
            <a:endParaRPr lang="en-US" altLang="fa-IR" sz="2000" dirty="0">
              <a:solidFill>
                <a:srgbClr val="000000"/>
              </a:solidFill>
            </a:endParaRPr>
          </a:p>
        </p:txBody>
      </p:sp>
      <p:sp>
        <p:nvSpPr>
          <p:cNvPr id="256017" name="Text Box 17">
            <a:hlinkClick r:id="rId2" action="ppaction://hlinksldjump"/>
          </p:cNvPr>
          <p:cNvSpPr txBox="1">
            <a:spLocks noChangeArrowheads="1"/>
          </p:cNvSpPr>
          <p:nvPr/>
        </p:nvSpPr>
        <p:spPr bwMode="auto">
          <a:xfrm>
            <a:off x="4762500" y="1965306"/>
            <a:ext cx="1981200" cy="49244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buClr>
                <a:srgbClr val="FFC000"/>
              </a:buClr>
              <a:buFont typeface="Wingdings" panose="05000000000000000000" pitchFamily="2" charset="2"/>
              <a:buChar char="×"/>
            </a:pPr>
            <a:r>
              <a:rPr lang="fa-IR" altLang="fa-IR" sz="2000" dirty="0" smtClean="0">
                <a:solidFill>
                  <a:srgbClr val="000000"/>
                </a:solidFill>
              </a:rPr>
              <a:t>زنده باشد.</a:t>
            </a:r>
            <a:endParaRPr lang="fa-IR" altLang="fa-IR" sz="2000" dirty="0">
              <a:solidFill>
                <a:srgbClr val="000000"/>
              </a:solidFill>
            </a:endParaRPr>
          </a:p>
        </p:txBody>
      </p:sp>
      <p:sp>
        <p:nvSpPr>
          <p:cNvPr id="256018" name="Text Box 18">
            <a:hlinkClick r:id="rId2" action="ppaction://hlinksldjump"/>
          </p:cNvPr>
          <p:cNvSpPr txBox="1">
            <a:spLocks noChangeArrowheads="1"/>
          </p:cNvSpPr>
          <p:nvPr/>
        </p:nvSpPr>
        <p:spPr bwMode="auto">
          <a:xfrm>
            <a:off x="6814151" y="1383628"/>
            <a:ext cx="1752600" cy="49244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buClr>
                <a:srgbClr val="FFC000"/>
              </a:buClr>
              <a:buFont typeface="Wingdings" panose="05000000000000000000" pitchFamily="2" charset="2"/>
              <a:buChar char="×"/>
            </a:pPr>
            <a:r>
              <a:rPr lang="fa-IR" altLang="fa-IR" sz="2000" dirty="0" smtClean="0">
                <a:solidFill>
                  <a:srgbClr val="000000"/>
                </a:solidFill>
              </a:rPr>
              <a:t>آزاد باشد.</a:t>
            </a:r>
            <a:endParaRPr lang="fa-IR" altLang="fa-IR" sz="2000" dirty="0">
              <a:solidFill>
                <a:srgbClr val="000000"/>
              </a:solidFill>
            </a:endParaRPr>
          </a:p>
        </p:txBody>
      </p:sp>
      <p:sp>
        <p:nvSpPr>
          <p:cNvPr id="256019" name="Text Box 19">
            <a:hlinkClick r:id="rId2" action="ppaction://hlinksldjump"/>
          </p:cNvPr>
          <p:cNvSpPr txBox="1">
            <a:spLocks noChangeArrowheads="1"/>
          </p:cNvSpPr>
          <p:nvPr/>
        </p:nvSpPr>
        <p:spPr bwMode="auto">
          <a:xfrm>
            <a:off x="3581399" y="1945957"/>
            <a:ext cx="1720251" cy="49244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buClr>
                <a:srgbClr val="FFC000"/>
              </a:buClr>
              <a:buFont typeface="Wingdings" panose="05000000000000000000" pitchFamily="2" charset="2"/>
              <a:buChar char="×"/>
            </a:pPr>
            <a:r>
              <a:rPr lang="fa-IR" altLang="fa-IR" sz="2000" dirty="0">
                <a:solidFill>
                  <a:srgbClr val="000000"/>
                </a:solidFill>
              </a:rPr>
              <a:t>عاقل	</a:t>
            </a:r>
            <a:r>
              <a:rPr lang="fa-IR" altLang="fa-IR" sz="2000" dirty="0" smtClean="0">
                <a:solidFill>
                  <a:srgbClr val="000000"/>
                </a:solidFill>
              </a:rPr>
              <a:t>باشد.</a:t>
            </a:r>
            <a:endParaRPr lang="fa-IR" altLang="fa-IR" sz="2000" dirty="0">
              <a:solidFill>
                <a:srgbClr val="000000"/>
              </a:solidFill>
            </a:endParaRPr>
          </a:p>
        </p:txBody>
      </p:sp>
      <p:sp>
        <p:nvSpPr>
          <p:cNvPr id="256020" name="Text Box 20">
            <a:hlinkClick r:id="rId2" action="ppaction://hlinksldjump"/>
          </p:cNvPr>
          <p:cNvSpPr txBox="1">
            <a:spLocks noChangeArrowheads="1"/>
          </p:cNvSpPr>
          <p:nvPr/>
        </p:nvSpPr>
        <p:spPr bwMode="auto">
          <a:xfrm>
            <a:off x="5301649" y="1371600"/>
            <a:ext cx="1598763" cy="49244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buClr>
                <a:srgbClr val="FFC000"/>
              </a:buClr>
              <a:buFont typeface="Wingdings" panose="05000000000000000000" pitchFamily="2" charset="2"/>
              <a:buChar char="×"/>
            </a:pPr>
            <a:r>
              <a:rPr lang="fa-IR" altLang="fa-IR" sz="2000" dirty="0" smtClean="0">
                <a:solidFill>
                  <a:srgbClr val="000000"/>
                </a:solidFill>
              </a:rPr>
              <a:t>بالغ باشد.</a:t>
            </a:r>
            <a:endParaRPr lang="fa-IR" altLang="fa-IR" sz="2000" dirty="0">
              <a:solidFill>
                <a:srgbClr val="000000"/>
              </a:solidFill>
            </a:endParaRPr>
          </a:p>
        </p:txBody>
      </p:sp>
      <p:sp>
        <p:nvSpPr>
          <p:cNvPr id="256021" name="Text Box 21">
            <a:hlinkClick r:id="rId2" action="ppaction://hlinksldjump"/>
          </p:cNvPr>
          <p:cNvSpPr txBox="1">
            <a:spLocks noChangeArrowheads="1"/>
          </p:cNvSpPr>
          <p:nvPr/>
        </p:nvSpPr>
        <p:spPr bwMode="auto">
          <a:xfrm>
            <a:off x="7086600" y="802957"/>
            <a:ext cx="1600200" cy="469359"/>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buClr>
                <a:srgbClr val="FFC000"/>
              </a:buClr>
              <a:buFont typeface="Wingdings" panose="05000000000000000000" pitchFamily="2" charset="2"/>
              <a:buChar char="×"/>
            </a:pPr>
            <a:r>
              <a:rPr lang="fa-IR" altLang="fa-IR" sz="2000" dirty="0" smtClean="0">
                <a:solidFill>
                  <a:srgbClr val="000000"/>
                </a:solidFill>
              </a:rPr>
              <a:t>مرد باشد.</a:t>
            </a:r>
            <a:endParaRPr lang="en-US" altLang="fa-IR" sz="2000" dirty="0">
              <a:solidFill>
                <a:srgbClr val="000000"/>
              </a:solidFill>
            </a:endParaRPr>
          </a:p>
        </p:txBody>
      </p:sp>
      <p:sp>
        <p:nvSpPr>
          <p:cNvPr id="24"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25" name="TextBox 24"/>
          <p:cNvSpPr txBox="1"/>
          <p:nvPr/>
        </p:nvSpPr>
        <p:spPr>
          <a:xfrm>
            <a:off x="28755" y="6092008"/>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
        <p:nvSpPr>
          <p:cNvPr id="256002" name="Text Box 2">
            <a:hlinkClick r:id="rId2" action="ppaction://hlinksldjump"/>
          </p:cNvPr>
          <p:cNvSpPr txBox="1">
            <a:spLocks noChangeArrowheads="1"/>
          </p:cNvSpPr>
          <p:nvPr/>
        </p:nvSpPr>
        <p:spPr bwMode="auto">
          <a:xfrm>
            <a:off x="1752600" y="242887"/>
            <a:ext cx="7086600" cy="59531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a:lnSpc>
                <a:spcPct val="100000"/>
              </a:lnSpc>
            </a:pPr>
            <a:r>
              <a:rPr lang="fa-IR" altLang="fa-IR" sz="3300" dirty="0">
                <a:ln w="6600">
                  <a:solidFill>
                    <a:schemeClr val="accent2"/>
                  </a:solidFill>
                  <a:prstDash val="solid"/>
                </a:ln>
                <a:solidFill>
                  <a:srgbClr val="FFFFFF"/>
                </a:solidFill>
                <a:effectLst>
                  <a:outerShdw dist="38100" dir="2700000" algn="tl" rotWithShape="0">
                    <a:schemeClr val="accent2"/>
                  </a:outerShdw>
                </a:effectLst>
              </a:rPr>
              <a:t>صفات مجتهد </a:t>
            </a:r>
            <a:endParaRPr lang="en-US" altLang="fa-IR" sz="330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56002"/>
                                        </p:tgtEl>
                                        <p:attrNameLst>
                                          <p:attrName>style.visibility</p:attrName>
                                        </p:attrNameLst>
                                      </p:cBhvr>
                                      <p:to>
                                        <p:strVal val="visible"/>
                                      </p:to>
                                    </p:set>
                                    <p:anim calcmode="lin" valueType="num">
                                      <p:cBhvr>
                                        <p:cTn id="7" dur="1000" fill="hold"/>
                                        <p:tgtEl>
                                          <p:spTgt spid="256002"/>
                                        </p:tgtEl>
                                        <p:attrNameLst>
                                          <p:attrName>ppt_x</p:attrName>
                                        </p:attrNameLst>
                                      </p:cBhvr>
                                      <p:tavLst>
                                        <p:tav tm="0">
                                          <p:val>
                                            <p:strVal val="#ppt_x-.2"/>
                                          </p:val>
                                        </p:tav>
                                        <p:tav tm="100000">
                                          <p:val>
                                            <p:strVal val="#ppt_x"/>
                                          </p:val>
                                        </p:tav>
                                      </p:tavLst>
                                    </p:anim>
                                    <p:anim calcmode="lin" valueType="num">
                                      <p:cBhvr>
                                        <p:cTn id="8" dur="1000" fill="hold"/>
                                        <p:tgtEl>
                                          <p:spTgt spid="2560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56021"/>
                                        </p:tgtEl>
                                        <p:attrNameLst>
                                          <p:attrName>style.visibility</p:attrName>
                                        </p:attrNameLst>
                                      </p:cBhvr>
                                      <p:to>
                                        <p:strVal val="visible"/>
                                      </p:to>
                                    </p:set>
                                    <p:anim calcmode="lin" valueType="num">
                                      <p:cBhvr>
                                        <p:cTn id="14" dur="1000" fill="hold"/>
                                        <p:tgtEl>
                                          <p:spTgt spid="256021"/>
                                        </p:tgtEl>
                                        <p:attrNameLst>
                                          <p:attrName>ppt_x</p:attrName>
                                        </p:attrNameLst>
                                      </p:cBhvr>
                                      <p:tavLst>
                                        <p:tav tm="0">
                                          <p:val>
                                            <p:strVal val="#ppt_x-.2"/>
                                          </p:val>
                                        </p:tav>
                                        <p:tav tm="100000">
                                          <p:val>
                                            <p:strVal val="#ppt_x"/>
                                          </p:val>
                                        </p:tav>
                                      </p:tavLst>
                                    </p:anim>
                                    <p:anim calcmode="lin" valueType="num">
                                      <p:cBhvr>
                                        <p:cTn id="15" dur="1000" fill="hold"/>
                                        <p:tgtEl>
                                          <p:spTgt spid="25602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560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56020"/>
                                        </p:tgtEl>
                                        <p:attrNameLst>
                                          <p:attrName>style.visibility</p:attrName>
                                        </p:attrNameLst>
                                      </p:cBhvr>
                                      <p:to>
                                        <p:strVal val="visible"/>
                                      </p:to>
                                    </p:set>
                                    <p:anim calcmode="lin" valueType="num">
                                      <p:cBhvr>
                                        <p:cTn id="21" dur="1000" fill="hold"/>
                                        <p:tgtEl>
                                          <p:spTgt spid="256020"/>
                                        </p:tgtEl>
                                        <p:attrNameLst>
                                          <p:attrName>ppt_x</p:attrName>
                                        </p:attrNameLst>
                                      </p:cBhvr>
                                      <p:tavLst>
                                        <p:tav tm="0">
                                          <p:val>
                                            <p:strVal val="#ppt_x-.2"/>
                                          </p:val>
                                        </p:tav>
                                        <p:tav tm="100000">
                                          <p:val>
                                            <p:strVal val="#ppt_x"/>
                                          </p:val>
                                        </p:tav>
                                      </p:tavLst>
                                    </p:anim>
                                    <p:anim calcmode="lin" valueType="num">
                                      <p:cBhvr>
                                        <p:cTn id="22" dur="1000" fill="hold"/>
                                        <p:tgtEl>
                                          <p:spTgt spid="25602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560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56019"/>
                                        </p:tgtEl>
                                        <p:attrNameLst>
                                          <p:attrName>style.visibility</p:attrName>
                                        </p:attrNameLst>
                                      </p:cBhvr>
                                      <p:to>
                                        <p:strVal val="visible"/>
                                      </p:to>
                                    </p:set>
                                    <p:anim calcmode="lin" valueType="num">
                                      <p:cBhvr>
                                        <p:cTn id="28" dur="1000" fill="hold"/>
                                        <p:tgtEl>
                                          <p:spTgt spid="256019"/>
                                        </p:tgtEl>
                                        <p:attrNameLst>
                                          <p:attrName>ppt_x</p:attrName>
                                        </p:attrNameLst>
                                      </p:cBhvr>
                                      <p:tavLst>
                                        <p:tav tm="0">
                                          <p:val>
                                            <p:strVal val="#ppt_x-.2"/>
                                          </p:val>
                                        </p:tav>
                                        <p:tav tm="100000">
                                          <p:val>
                                            <p:strVal val="#ppt_x"/>
                                          </p:val>
                                        </p:tav>
                                      </p:tavLst>
                                    </p:anim>
                                    <p:anim calcmode="lin" valueType="num">
                                      <p:cBhvr>
                                        <p:cTn id="29" dur="1000" fill="hold"/>
                                        <p:tgtEl>
                                          <p:spTgt spid="25601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560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56008"/>
                                        </p:tgtEl>
                                        <p:attrNameLst>
                                          <p:attrName>style.visibility</p:attrName>
                                        </p:attrNameLst>
                                      </p:cBhvr>
                                      <p:to>
                                        <p:strVal val="visible"/>
                                      </p:to>
                                    </p:set>
                                    <p:anim calcmode="lin" valueType="num">
                                      <p:cBhvr>
                                        <p:cTn id="35" dur="1000" fill="hold"/>
                                        <p:tgtEl>
                                          <p:spTgt spid="256008"/>
                                        </p:tgtEl>
                                        <p:attrNameLst>
                                          <p:attrName>ppt_x</p:attrName>
                                        </p:attrNameLst>
                                      </p:cBhvr>
                                      <p:tavLst>
                                        <p:tav tm="0">
                                          <p:val>
                                            <p:strVal val="#ppt_x-.2"/>
                                          </p:val>
                                        </p:tav>
                                        <p:tav tm="100000">
                                          <p:val>
                                            <p:strVal val="#ppt_x"/>
                                          </p:val>
                                        </p:tav>
                                      </p:tavLst>
                                    </p:anim>
                                    <p:anim calcmode="lin" valueType="num">
                                      <p:cBhvr>
                                        <p:cTn id="36" dur="1000" fill="hold"/>
                                        <p:tgtEl>
                                          <p:spTgt spid="25600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5600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256018"/>
                                        </p:tgtEl>
                                        <p:attrNameLst>
                                          <p:attrName>style.visibility</p:attrName>
                                        </p:attrNameLst>
                                      </p:cBhvr>
                                      <p:to>
                                        <p:strVal val="visible"/>
                                      </p:to>
                                    </p:set>
                                    <p:anim calcmode="lin" valueType="num">
                                      <p:cBhvr>
                                        <p:cTn id="42" dur="1000" fill="hold"/>
                                        <p:tgtEl>
                                          <p:spTgt spid="256018"/>
                                        </p:tgtEl>
                                        <p:attrNameLst>
                                          <p:attrName>ppt_x</p:attrName>
                                        </p:attrNameLst>
                                      </p:cBhvr>
                                      <p:tavLst>
                                        <p:tav tm="0">
                                          <p:val>
                                            <p:strVal val="#ppt_x-.2"/>
                                          </p:val>
                                        </p:tav>
                                        <p:tav tm="100000">
                                          <p:val>
                                            <p:strVal val="#ppt_x"/>
                                          </p:val>
                                        </p:tav>
                                      </p:tavLst>
                                    </p:anim>
                                    <p:anim calcmode="lin" valueType="num">
                                      <p:cBhvr>
                                        <p:cTn id="43" dur="1000" fill="hold"/>
                                        <p:tgtEl>
                                          <p:spTgt spid="25601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5601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256017"/>
                                        </p:tgtEl>
                                        <p:attrNameLst>
                                          <p:attrName>style.visibility</p:attrName>
                                        </p:attrNameLst>
                                      </p:cBhvr>
                                      <p:to>
                                        <p:strVal val="visible"/>
                                      </p:to>
                                    </p:set>
                                    <p:anim calcmode="lin" valueType="num">
                                      <p:cBhvr>
                                        <p:cTn id="49" dur="1000" fill="hold"/>
                                        <p:tgtEl>
                                          <p:spTgt spid="256017"/>
                                        </p:tgtEl>
                                        <p:attrNameLst>
                                          <p:attrName>ppt_x</p:attrName>
                                        </p:attrNameLst>
                                      </p:cBhvr>
                                      <p:tavLst>
                                        <p:tav tm="0">
                                          <p:val>
                                            <p:strVal val="#ppt_x-.2"/>
                                          </p:val>
                                        </p:tav>
                                        <p:tav tm="100000">
                                          <p:val>
                                            <p:strVal val="#ppt_x"/>
                                          </p:val>
                                        </p:tav>
                                      </p:tavLst>
                                    </p:anim>
                                    <p:anim calcmode="lin" valueType="num">
                                      <p:cBhvr>
                                        <p:cTn id="50" dur="1000" fill="hold"/>
                                        <p:tgtEl>
                                          <p:spTgt spid="256017"/>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5601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256016"/>
                                        </p:tgtEl>
                                        <p:attrNameLst>
                                          <p:attrName>style.visibility</p:attrName>
                                        </p:attrNameLst>
                                      </p:cBhvr>
                                      <p:to>
                                        <p:strVal val="visible"/>
                                      </p:to>
                                    </p:set>
                                    <p:anim calcmode="lin" valueType="num">
                                      <p:cBhvr>
                                        <p:cTn id="56" dur="1000" fill="hold"/>
                                        <p:tgtEl>
                                          <p:spTgt spid="256016"/>
                                        </p:tgtEl>
                                        <p:attrNameLst>
                                          <p:attrName>ppt_x</p:attrName>
                                        </p:attrNameLst>
                                      </p:cBhvr>
                                      <p:tavLst>
                                        <p:tav tm="0">
                                          <p:val>
                                            <p:strVal val="#ppt_x-.2"/>
                                          </p:val>
                                        </p:tav>
                                        <p:tav tm="100000">
                                          <p:val>
                                            <p:strVal val="#ppt_x"/>
                                          </p:val>
                                        </p:tav>
                                      </p:tavLst>
                                    </p:anim>
                                    <p:anim calcmode="lin" valueType="num">
                                      <p:cBhvr>
                                        <p:cTn id="57" dur="1000" fill="hold"/>
                                        <p:tgtEl>
                                          <p:spTgt spid="256016"/>
                                        </p:tgtEl>
                                        <p:attrNameLst>
                                          <p:attrName>ppt_y</p:attrName>
                                        </p:attrNameLst>
                                      </p:cBhvr>
                                      <p:tavLst>
                                        <p:tav tm="0">
                                          <p:val>
                                            <p:strVal val="#ppt_y"/>
                                          </p:val>
                                        </p:tav>
                                        <p:tav tm="100000">
                                          <p:val>
                                            <p:strVal val="#ppt_y"/>
                                          </p:val>
                                        </p:tav>
                                      </p:tavLst>
                                    </p:anim>
                                    <p:animEffect transition="in" filter="wipe(right)" prLst="gradientSize: 0.1">
                                      <p:cBhvr>
                                        <p:cTn id="58" dur="1000"/>
                                        <p:tgtEl>
                                          <p:spTgt spid="25601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256015"/>
                                        </p:tgtEl>
                                        <p:attrNameLst>
                                          <p:attrName>style.visibility</p:attrName>
                                        </p:attrNameLst>
                                      </p:cBhvr>
                                      <p:to>
                                        <p:strVal val="visible"/>
                                      </p:to>
                                    </p:set>
                                    <p:anim calcmode="lin" valueType="num">
                                      <p:cBhvr>
                                        <p:cTn id="63" dur="1000" fill="hold"/>
                                        <p:tgtEl>
                                          <p:spTgt spid="256015"/>
                                        </p:tgtEl>
                                        <p:attrNameLst>
                                          <p:attrName>ppt_x</p:attrName>
                                        </p:attrNameLst>
                                      </p:cBhvr>
                                      <p:tavLst>
                                        <p:tav tm="0">
                                          <p:val>
                                            <p:strVal val="#ppt_x-.2"/>
                                          </p:val>
                                        </p:tav>
                                        <p:tav tm="100000">
                                          <p:val>
                                            <p:strVal val="#ppt_x"/>
                                          </p:val>
                                        </p:tav>
                                      </p:tavLst>
                                    </p:anim>
                                    <p:anim calcmode="lin" valueType="num">
                                      <p:cBhvr>
                                        <p:cTn id="64" dur="1000" fill="hold"/>
                                        <p:tgtEl>
                                          <p:spTgt spid="256015"/>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5601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256010"/>
                                        </p:tgtEl>
                                        <p:attrNameLst>
                                          <p:attrName>style.visibility</p:attrName>
                                        </p:attrNameLst>
                                      </p:cBhvr>
                                      <p:to>
                                        <p:strVal val="visible"/>
                                      </p:to>
                                    </p:set>
                                    <p:anim calcmode="lin" valueType="num">
                                      <p:cBhvr>
                                        <p:cTn id="70" dur="1000" fill="hold"/>
                                        <p:tgtEl>
                                          <p:spTgt spid="256010"/>
                                        </p:tgtEl>
                                        <p:attrNameLst>
                                          <p:attrName>ppt_w</p:attrName>
                                        </p:attrNameLst>
                                      </p:cBhvr>
                                      <p:tavLst>
                                        <p:tav tm="0">
                                          <p:val>
                                            <p:strVal val="#ppt_w*0.70"/>
                                          </p:val>
                                        </p:tav>
                                        <p:tav tm="100000">
                                          <p:val>
                                            <p:strVal val="#ppt_w"/>
                                          </p:val>
                                        </p:tav>
                                      </p:tavLst>
                                    </p:anim>
                                    <p:anim calcmode="lin" valueType="num">
                                      <p:cBhvr>
                                        <p:cTn id="71" dur="1000" fill="hold"/>
                                        <p:tgtEl>
                                          <p:spTgt spid="256010"/>
                                        </p:tgtEl>
                                        <p:attrNameLst>
                                          <p:attrName>ppt_h</p:attrName>
                                        </p:attrNameLst>
                                      </p:cBhvr>
                                      <p:tavLst>
                                        <p:tav tm="0">
                                          <p:val>
                                            <p:strVal val="#ppt_h"/>
                                          </p:val>
                                        </p:tav>
                                        <p:tav tm="100000">
                                          <p:val>
                                            <p:strVal val="#ppt_h"/>
                                          </p:val>
                                        </p:tav>
                                      </p:tavLst>
                                    </p:anim>
                                    <p:animEffect transition="in" filter="fade">
                                      <p:cBhvr>
                                        <p:cTn id="72" dur="1000"/>
                                        <p:tgtEl>
                                          <p:spTgt spid="25601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256011"/>
                                        </p:tgtEl>
                                        <p:attrNameLst>
                                          <p:attrName>style.visibility</p:attrName>
                                        </p:attrNameLst>
                                      </p:cBhvr>
                                      <p:to>
                                        <p:strVal val="visible"/>
                                      </p:to>
                                    </p:set>
                                    <p:anim calcmode="lin" valueType="num">
                                      <p:cBhvr>
                                        <p:cTn id="77" dur="1000" fill="hold"/>
                                        <p:tgtEl>
                                          <p:spTgt spid="256011"/>
                                        </p:tgtEl>
                                        <p:attrNameLst>
                                          <p:attrName>ppt_w</p:attrName>
                                        </p:attrNameLst>
                                      </p:cBhvr>
                                      <p:tavLst>
                                        <p:tav tm="0">
                                          <p:val>
                                            <p:strVal val="#ppt_w*0.70"/>
                                          </p:val>
                                        </p:tav>
                                        <p:tav tm="100000">
                                          <p:val>
                                            <p:strVal val="#ppt_w"/>
                                          </p:val>
                                        </p:tav>
                                      </p:tavLst>
                                    </p:anim>
                                    <p:anim calcmode="lin" valueType="num">
                                      <p:cBhvr>
                                        <p:cTn id="78" dur="1000" fill="hold"/>
                                        <p:tgtEl>
                                          <p:spTgt spid="256011"/>
                                        </p:tgtEl>
                                        <p:attrNameLst>
                                          <p:attrName>ppt_h</p:attrName>
                                        </p:attrNameLst>
                                      </p:cBhvr>
                                      <p:tavLst>
                                        <p:tav tm="0">
                                          <p:val>
                                            <p:strVal val="#ppt_h"/>
                                          </p:val>
                                        </p:tav>
                                        <p:tav tm="100000">
                                          <p:val>
                                            <p:strVal val="#ppt_h"/>
                                          </p:val>
                                        </p:tav>
                                      </p:tavLst>
                                    </p:anim>
                                    <p:animEffect transition="in" filter="fade">
                                      <p:cBhvr>
                                        <p:cTn id="79" dur="1000"/>
                                        <p:tgtEl>
                                          <p:spTgt spid="256011"/>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256012"/>
                                        </p:tgtEl>
                                        <p:attrNameLst>
                                          <p:attrName>style.visibility</p:attrName>
                                        </p:attrNameLst>
                                      </p:cBhvr>
                                      <p:to>
                                        <p:strVal val="visible"/>
                                      </p:to>
                                    </p:set>
                                    <p:anim calcmode="lin" valueType="num">
                                      <p:cBhvr>
                                        <p:cTn id="84" dur="1000" fill="hold"/>
                                        <p:tgtEl>
                                          <p:spTgt spid="256012"/>
                                        </p:tgtEl>
                                        <p:attrNameLst>
                                          <p:attrName>ppt_w</p:attrName>
                                        </p:attrNameLst>
                                      </p:cBhvr>
                                      <p:tavLst>
                                        <p:tav tm="0">
                                          <p:val>
                                            <p:strVal val="#ppt_w*0.70"/>
                                          </p:val>
                                        </p:tav>
                                        <p:tav tm="100000">
                                          <p:val>
                                            <p:strVal val="#ppt_w"/>
                                          </p:val>
                                        </p:tav>
                                      </p:tavLst>
                                    </p:anim>
                                    <p:anim calcmode="lin" valueType="num">
                                      <p:cBhvr>
                                        <p:cTn id="85" dur="1000" fill="hold"/>
                                        <p:tgtEl>
                                          <p:spTgt spid="256012"/>
                                        </p:tgtEl>
                                        <p:attrNameLst>
                                          <p:attrName>ppt_h</p:attrName>
                                        </p:attrNameLst>
                                      </p:cBhvr>
                                      <p:tavLst>
                                        <p:tav tm="0">
                                          <p:val>
                                            <p:strVal val="#ppt_h"/>
                                          </p:val>
                                        </p:tav>
                                        <p:tav tm="100000">
                                          <p:val>
                                            <p:strVal val="#ppt_h"/>
                                          </p:val>
                                        </p:tav>
                                      </p:tavLst>
                                    </p:anim>
                                    <p:animEffect transition="in" filter="fade">
                                      <p:cBhvr>
                                        <p:cTn id="86" dur="1000"/>
                                        <p:tgtEl>
                                          <p:spTgt spid="256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8" grpId="0"/>
      <p:bldP spid="256010" grpId="0"/>
      <p:bldP spid="256011" grpId="0"/>
      <p:bldP spid="256012" grpId="0"/>
      <p:bldP spid="256015" grpId="0"/>
      <p:bldP spid="256016" grpId="0"/>
      <p:bldP spid="256017" grpId="0"/>
      <p:bldP spid="256018" grpId="0"/>
      <p:bldP spid="256019" grpId="0"/>
      <p:bldP spid="256020" grpId="0"/>
      <p:bldP spid="256021" grpId="0"/>
      <p:bldP spid="2560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 Diagonal Corner Rectangle 18"/>
          <p:cNvSpPr/>
          <p:nvPr/>
        </p:nvSpPr>
        <p:spPr>
          <a:xfrm>
            <a:off x="1295400" y="3296196"/>
            <a:ext cx="7524354" cy="1809204"/>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Round Diagonal Corner Rectangle 17"/>
          <p:cNvSpPr/>
          <p:nvPr/>
        </p:nvSpPr>
        <p:spPr>
          <a:xfrm>
            <a:off x="1295400" y="1752600"/>
            <a:ext cx="7524354" cy="149521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ound Diagonal Corner Rectangle 1"/>
          <p:cNvSpPr/>
          <p:nvPr/>
        </p:nvSpPr>
        <p:spPr>
          <a:xfrm>
            <a:off x="1314846" y="867570"/>
            <a:ext cx="7524354" cy="84400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Slide Number Placeholder 4"/>
          <p:cNvSpPr>
            <a:spLocks noGrp="1"/>
          </p:cNvSpPr>
          <p:nvPr>
            <p:ph type="sldNum" sz="quarter" idx="12"/>
          </p:nvPr>
        </p:nvSpPr>
        <p:spPr>
          <a:xfrm>
            <a:off x="7019026" y="5486400"/>
            <a:ext cx="2133600" cy="476250"/>
          </a:xfrm>
        </p:spPr>
        <p:txBody>
          <a:bodyPr/>
          <a:lstStyle/>
          <a:p>
            <a:fld id="{15FED05D-C1C6-4CB3-B07E-154353A79350}" type="slidenum">
              <a:rPr lang="ar-SA" altLang="fa-IR" sz="2400"/>
              <a:pPr/>
              <a:t>12</a:t>
            </a:fld>
            <a:endParaRPr lang="en-US" altLang="fa-IR" dirty="0"/>
          </a:p>
        </p:txBody>
      </p:sp>
      <p:grpSp>
        <p:nvGrpSpPr>
          <p:cNvPr id="257028" name="Group 4"/>
          <p:cNvGrpSpPr>
            <a:grpSpLocks/>
          </p:cNvGrpSpPr>
          <p:nvPr/>
        </p:nvGrpSpPr>
        <p:grpSpPr bwMode="auto">
          <a:xfrm>
            <a:off x="685800" y="381000"/>
            <a:ext cx="8153400" cy="5791200"/>
            <a:chOff x="346" y="351"/>
            <a:chExt cx="5136" cy="3648"/>
          </a:xfrm>
        </p:grpSpPr>
        <p:sp>
          <p:nvSpPr>
            <p:cNvPr id="257029" name="Rectangle 5"/>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57030" name="Rectangle 6"/>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57032" name="Text Box 8">
            <a:hlinkClick r:id="rId2" action="ppaction://hlinksldjump"/>
          </p:cNvPr>
          <p:cNvSpPr txBox="1">
            <a:spLocks noChangeArrowheads="1"/>
          </p:cNvSpPr>
          <p:nvPr/>
        </p:nvSpPr>
        <p:spPr bwMode="auto">
          <a:xfrm>
            <a:off x="838200" y="914400"/>
            <a:ext cx="8001000" cy="544765"/>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buClr>
                <a:srgbClr val="FF3300"/>
              </a:buClr>
              <a:buFont typeface="Wingdings" panose="05000000000000000000" pitchFamily="2" charset="2"/>
              <a:buChar char="ü"/>
            </a:pPr>
            <a:r>
              <a:rPr lang="fa-IR" altLang="fa-IR" sz="2400" dirty="0">
                <a:solidFill>
                  <a:srgbClr val="000000"/>
                </a:solidFill>
              </a:rPr>
              <a:t> خود انسان اهل علم و خبره باشد و بتواند مجتهد و اعلم را بشناسد.</a:t>
            </a:r>
            <a:endParaRPr lang="en-US" altLang="fa-IR" sz="2400" dirty="0">
              <a:solidFill>
                <a:srgbClr val="000000"/>
              </a:solidFill>
            </a:endParaRPr>
          </a:p>
        </p:txBody>
      </p:sp>
      <p:sp>
        <p:nvSpPr>
          <p:cNvPr id="257033" name="Text Box 9">
            <a:hlinkClick r:id="rId2" action="ppaction://hlinksldjump"/>
          </p:cNvPr>
          <p:cNvSpPr txBox="1">
            <a:spLocks noChangeArrowheads="1"/>
          </p:cNvSpPr>
          <p:nvPr/>
        </p:nvSpPr>
        <p:spPr bwMode="auto">
          <a:xfrm>
            <a:off x="1368028" y="1737826"/>
            <a:ext cx="7394972" cy="1532727"/>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buClr>
                <a:srgbClr val="FF3300"/>
              </a:buClr>
              <a:buFont typeface="Wingdings" panose="05000000000000000000" pitchFamily="2" charset="2"/>
              <a:buChar char="ü"/>
            </a:pPr>
            <a:r>
              <a:rPr lang="fa-IR" altLang="fa-IR" sz="2400" dirty="0">
                <a:solidFill>
                  <a:srgbClr val="000000"/>
                </a:solidFill>
              </a:rPr>
              <a:t> دو نفر عالم عادل كه مي توانند مجتهد و اعلم را تشخيص دهند مجتهد بودن يا اعلم بودن كسي را تصديق كنند ، به شرط آن كه دو نفر عالم عادل ديگر با گفته آنان مخالفت ننمايند . </a:t>
            </a:r>
            <a:endParaRPr lang="en-US" altLang="fa-IR" sz="2400" dirty="0">
              <a:solidFill>
                <a:srgbClr val="000000"/>
              </a:solidFill>
            </a:endParaRPr>
          </a:p>
        </p:txBody>
      </p:sp>
      <p:sp>
        <p:nvSpPr>
          <p:cNvPr id="257034" name="Text Box 10">
            <a:hlinkClick r:id="rId2" action="ppaction://hlinksldjump"/>
          </p:cNvPr>
          <p:cNvSpPr txBox="1">
            <a:spLocks noChangeArrowheads="1"/>
          </p:cNvSpPr>
          <p:nvPr/>
        </p:nvSpPr>
        <p:spPr bwMode="auto">
          <a:xfrm>
            <a:off x="1368028" y="3352800"/>
            <a:ext cx="7394972" cy="1532727"/>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buClr>
                <a:srgbClr val="FF3300"/>
              </a:buClr>
              <a:buFont typeface="Wingdings" panose="05000000000000000000" pitchFamily="2" charset="2"/>
              <a:buChar char="ü"/>
            </a:pPr>
            <a:r>
              <a:rPr lang="fa-IR" altLang="fa-IR" sz="2400" dirty="0">
                <a:solidFill>
                  <a:srgbClr val="000000"/>
                </a:solidFill>
              </a:rPr>
              <a:t> عده</a:t>
            </a:r>
            <a:r>
              <a:rPr lang="fa-IR" altLang="fa-IR" sz="100" dirty="0">
                <a:solidFill>
                  <a:srgbClr val="000000"/>
                </a:solidFill>
              </a:rPr>
              <a:t> </a:t>
            </a:r>
            <a:r>
              <a:rPr lang="fa-IR" altLang="fa-IR" sz="2400" dirty="0">
                <a:solidFill>
                  <a:srgbClr val="000000"/>
                </a:solidFill>
              </a:rPr>
              <a:t>اي از اهل علم كه مي</a:t>
            </a:r>
            <a:r>
              <a:rPr lang="fa-IR" altLang="fa-IR" sz="100" dirty="0">
                <a:solidFill>
                  <a:srgbClr val="000000"/>
                </a:solidFill>
              </a:rPr>
              <a:t> </a:t>
            </a:r>
            <a:r>
              <a:rPr lang="fa-IR" altLang="fa-IR" sz="2400" dirty="0">
                <a:solidFill>
                  <a:srgbClr val="000000"/>
                </a:solidFill>
              </a:rPr>
              <a:t>توانند مجتهد و اعلم را تشخيص دهند و از گفته آنان اطمينان پيدا مي</a:t>
            </a:r>
            <a:r>
              <a:rPr lang="fa-IR" altLang="fa-IR" sz="100" dirty="0">
                <a:solidFill>
                  <a:srgbClr val="000000"/>
                </a:solidFill>
              </a:rPr>
              <a:t> </a:t>
            </a:r>
            <a:r>
              <a:rPr lang="fa-IR" altLang="fa-IR" sz="2400" dirty="0" smtClean="0">
                <a:solidFill>
                  <a:srgbClr val="000000"/>
                </a:solidFill>
              </a:rPr>
              <a:t>شود، </a:t>
            </a:r>
            <a:r>
              <a:rPr lang="fa-IR" altLang="fa-IR" sz="2400" dirty="0">
                <a:solidFill>
                  <a:srgbClr val="000000"/>
                </a:solidFill>
              </a:rPr>
              <a:t>مجتهد بودن يا اعلم بودن كسي را تصديق كنند</a:t>
            </a:r>
            <a:r>
              <a:rPr lang="fa-IR" altLang="fa-IR" sz="2400" dirty="0" smtClean="0">
                <a:solidFill>
                  <a:srgbClr val="000000"/>
                </a:solidFill>
              </a:rPr>
              <a:t>.</a:t>
            </a:r>
            <a:endParaRPr lang="en-US" altLang="fa-IR" sz="2400" dirty="0">
              <a:solidFill>
                <a:srgbClr val="000000"/>
              </a:solidFill>
            </a:endParaRPr>
          </a:p>
        </p:txBody>
      </p:sp>
      <p:sp>
        <p:nvSpPr>
          <p:cNvPr id="257036" name="Rectangle 12"/>
          <p:cNvSpPr>
            <a:spLocks noChangeArrowheads="1"/>
          </p:cNvSpPr>
          <p:nvPr/>
        </p:nvSpPr>
        <p:spPr bwMode="auto">
          <a:xfrm rot="16200000">
            <a:off x="-1412875" y="2732530"/>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3366"/>
                </a:solidFill>
              </a:rPr>
              <a:t>درس اول : احكام تقليد</a:t>
            </a:r>
            <a:endParaRPr lang="en-US" altLang="fa-IR" sz="2800" dirty="0">
              <a:solidFill>
                <a:srgbClr val="003366"/>
              </a:solidFill>
            </a:endParaRPr>
          </a:p>
        </p:txBody>
      </p:sp>
      <p:sp>
        <p:nvSpPr>
          <p:cNvPr id="15"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16" name="TextBox 15"/>
          <p:cNvSpPr txBox="1"/>
          <p:nvPr/>
        </p:nvSpPr>
        <p:spPr>
          <a:xfrm>
            <a:off x="28755" y="6092008"/>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
        <p:nvSpPr>
          <p:cNvPr id="257026" name="Text Box 2">
            <a:hlinkClick r:id="rId2" action="ppaction://hlinksldjump"/>
          </p:cNvPr>
          <p:cNvSpPr txBox="1">
            <a:spLocks noChangeArrowheads="1"/>
          </p:cNvSpPr>
          <p:nvPr/>
        </p:nvSpPr>
        <p:spPr bwMode="auto">
          <a:xfrm>
            <a:off x="1752600" y="142625"/>
            <a:ext cx="7086600" cy="695575"/>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just">
              <a:lnSpc>
                <a:spcPct val="130000"/>
              </a:lnSpc>
            </a:pPr>
            <a:r>
              <a:rPr lang="fa-IR" altLang="fa-IR" sz="3200" dirty="0">
                <a:ln w="6600">
                  <a:solidFill>
                    <a:schemeClr val="accent2"/>
                  </a:solidFill>
                  <a:prstDash val="solid"/>
                </a:ln>
                <a:solidFill>
                  <a:srgbClr val="FFFFFF"/>
                </a:solidFill>
                <a:effectLst>
                  <a:outerShdw dist="38100" dir="2700000" algn="tl" rotWithShape="0">
                    <a:schemeClr val="accent2"/>
                  </a:outerShdw>
                </a:effectLst>
              </a:rPr>
              <a:t>راه هاي شناخت مجتهد و  اعلم</a:t>
            </a:r>
            <a:endParaRPr lang="en-US" altLang="fa-IR" sz="320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57026"/>
                                        </p:tgtEl>
                                        <p:attrNameLst>
                                          <p:attrName>style.visibility</p:attrName>
                                        </p:attrNameLst>
                                      </p:cBhvr>
                                      <p:to>
                                        <p:strVal val="visible"/>
                                      </p:to>
                                    </p:set>
                                    <p:anim calcmode="lin" valueType="num">
                                      <p:cBhvr>
                                        <p:cTn id="7" dur="1000" fill="hold"/>
                                        <p:tgtEl>
                                          <p:spTgt spid="257026"/>
                                        </p:tgtEl>
                                        <p:attrNameLst>
                                          <p:attrName>ppt_x</p:attrName>
                                        </p:attrNameLst>
                                      </p:cBhvr>
                                      <p:tavLst>
                                        <p:tav tm="0">
                                          <p:val>
                                            <p:strVal val="#ppt_x-.2"/>
                                          </p:val>
                                        </p:tav>
                                        <p:tav tm="100000">
                                          <p:val>
                                            <p:strVal val="#ppt_x"/>
                                          </p:val>
                                        </p:tav>
                                      </p:tavLst>
                                    </p:anim>
                                    <p:anim calcmode="lin" valueType="num">
                                      <p:cBhvr>
                                        <p:cTn id="8" dur="1000" fill="hold"/>
                                        <p:tgtEl>
                                          <p:spTgt spid="257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70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57032"/>
                                        </p:tgtEl>
                                        <p:attrNameLst>
                                          <p:attrName>style.visibility</p:attrName>
                                        </p:attrNameLst>
                                      </p:cBhvr>
                                      <p:to>
                                        <p:strVal val="visible"/>
                                      </p:to>
                                    </p:set>
                                    <p:anim calcmode="lin" valueType="num">
                                      <p:cBhvr>
                                        <p:cTn id="14" dur="500" fill="hold"/>
                                        <p:tgtEl>
                                          <p:spTgt spid="257032"/>
                                        </p:tgtEl>
                                        <p:attrNameLst>
                                          <p:attrName>ppt_w</p:attrName>
                                        </p:attrNameLst>
                                      </p:cBhvr>
                                      <p:tavLst>
                                        <p:tav tm="0">
                                          <p:val>
                                            <p:fltVal val="0"/>
                                          </p:val>
                                        </p:tav>
                                        <p:tav tm="100000">
                                          <p:val>
                                            <p:strVal val="#ppt_w"/>
                                          </p:val>
                                        </p:tav>
                                      </p:tavLst>
                                    </p:anim>
                                    <p:anim calcmode="lin" valueType="num">
                                      <p:cBhvr>
                                        <p:cTn id="15" dur="500" fill="hold"/>
                                        <p:tgtEl>
                                          <p:spTgt spid="257032"/>
                                        </p:tgtEl>
                                        <p:attrNameLst>
                                          <p:attrName>ppt_h</p:attrName>
                                        </p:attrNameLst>
                                      </p:cBhvr>
                                      <p:tavLst>
                                        <p:tav tm="0">
                                          <p:val>
                                            <p:fltVal val="0"/>
                                          </p:val>
                                        </p:tav>
                                        <p:tav tm="100000">
                                          <p:val>
                                            <p:strVal val="#ppt_h"/>
                                          </p:val>
                                        </p:tav>
                                      </p:tavLst>
                                    </p:anim>
                                    <p:animEffect transition="in" filter="fade">
                                      <p:cBhvr>
                                        <p:cTn id="16" dur="500"/>
                                        <p:tgtEl>
                                          <p:spTgt spid="25703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57033"/>
                                        </p:tgtEl>
                                        <p:attrNameLst>
                                          <p:attrName>style.visibility</p:attrName>
                                        </p:attrNameLst>
                                      </p:cBhvr>
                                      <p:to>
                                        <p:strVal val="visible"/>
                                      </p:to>
                                    </p:set>
                                    <p:anim calcmode="lin" valueType="num">
                                      <p:cBhvr>
                                        <p:cTn id="21" dur="500" fill="hold"/>
                                        <p:tgtEl>
                                          <p:spTgt spid="257033"/>
                                        </p:tgtEl>
                                        <p:attrNameLst>
                                          <p:attrName>ppt_w</p:attrName>
                                        </p:attrNameLst>
                                      </p:cBhvr>
                                      <p:tavLst>
                                        <p:tav tm="0">
                                          <p:val>
                                            <p:fltVal val="0"/>
                                          </p:val>
                                        </p:tav>
                                        <p:tav tm="100000">
                                          <p:val>
                                            <p:strVal val="#ppt_w"/>
                                          </p:val>
                                        </p:tav>
                                      </p:tavLst>
                                    </p:anim>
                                    <p:anim calcmode="lin" valueType="num">
                                      <p:cBhvr>
                                        <p:cTn id="22" dur="500" fill="hold"/>
                                        <p:tgtEl>
                                          <p:spTgt spid="257033"/>
                                        </p:tgtEl>
                                        <p:attrNameLst>
                                          <p:attrName>ppt_h</p:attrName>
                                        </p:attrNameLst>
                                      </p:cBhvr>
                                      <p:tavLst>
                                        <p:tav tm="0">
                                          <p:val>
                                            <p:fltVal val="0"/>
                                          </p:val>
                                        </p:tav>
                                        <p:tav tm="100000">
                                          <p:val>
                                            <p:strVal val="#ppt_h"/>
                                          </p:val>
                                        </p:tav>
                                      </p:tavLst>
                                    </p:anim>
                                    <p:animEffect transition="in" filter="fade">
                                      <p:cBhvr>
                                        <p:cTn id="23" dur="500"/>
                                        <p:tgtEl>
                                          <p:spTgt spid="25703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57034"/>
                                        </p:tgtEl>
                                        <p:attrNameLst>
                                          <p:attrName>style.visibility</p:attrName>
                                        </p:attrNameLst>
                                      </p:cBhvr>
                                      <p:to>
                                        <p:strVal val="visible"/>
                                      </p:to>
                                    </p:set>
                                    <p:anim calcmode="lin" valueType="num">
                                      <p:cBhvr>
                                        <p:cTn id="28" dur="500" fill="hold"/>
                                        <p:tgtEl>
                                          <p:spTgt spid="257034"/>
                                        </p:tgtEl>
                                        <p:attrNameLst>
                                          <p:attrName>ppt_w</p:attrName>
                                        </p:attrNameLst>
                                      </p:cBhvr>
                                      <p:tavLst>
                                        <p:tav tm="0">
                                          <p:val>
                                            <p:fltVal val="0"/>
                                          </p:val>
                                        </p:tav>
                                        <p:tav tm="100000">
                                          <p:val>
                                            <p:strVal val="#ppt_w"/>
                                          </p:val>
                                        </p:tav>
                                      </p:tavLst>
                                    </p:anim>
                                    <p:anim calcmode="lin" valueType="num">
                                      <p:cBhvr>
                                        <p:cTn id="29" dur="500" fill="hold"/>
                                        <p:tgtEl>
                                          <p:spTgt spid="257034"/>
                                        </p:tgtEl>
                                        <p:attrNameLst>
                                          <p:attrName>ppt_h</p:attrName>
                                        </p:attrNameLst>
                                      </p:cBhvr>
                                      <p:tavLst>
                                        <p:tav tm="0">
                                          <p:val>
                                            <p:fltVal val="0"/>
                                          </p:val>
                                        </p:tav>
                                        <p:tav tm="100000">
                                          <p:val>
                                            <p:strVal val="#ppt_h"/>
                                          </p:val>
                                        </p:tav>
                                      </p:tavLst>
                                    </p:anim>
                                    <p:animEffect transition="in" filter="fade">
                                      <p:cBhvr>
                                        <p:cTn id="30" dur="500"/>
                                        <p:tgtEl>
                                          <p:spTgt spid="257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2" grpId="0"/>
      <p:bldP spid="257033" grpId="0"/>
      <p:bldP spid="257034" grpId="0"/>
      <p:bldP spid="2570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7010400" y="5486400"/>
            <a:ext cx="2133600" cy="476250"/>
          </a:xfrm>
        </p:spPr>
        <p:txBody>
          <a:bodyPr/>
          <a:lstStyle/>
          <a:p>
            <a:fld id="{C08CCE41-7A80-432D-8830-4A63A05A2747}" type="slidenum">
              <a:rPr lang="ar-SA" altLang="fa-IR" sz="2400"/>
              <a:pPr/>
              <a:t>13</a:t>
            </a:fld>
            <a:endParaRPr lang="en-US" altLang="fa-IR" dirty="0"/>
          </a:p>
        </p:txBody>
      </p:sp>
      <p:grpSp>
        <p:nvGrpSpPr>
          <p:cNvPr id="258052" name="Group 4"/>
          <p:cNvGrpSpPr>
            <a:grpSpLocks/>
          </p:cNvGrpSpPr>
          <p:nvPr/>
        </p:nvGrpSpPr>
        <p:grpSpPr bwMode="auto">
          <a:xfrm>
            <a:off x="685800" y="381000"/>
            <a:ext cx="8153400" cy="5791200"/>
            <a:chOff x="346" y="351"/>
            <a:chExt cx="5136" cy="3648"/>
          </a:xfrm>
        </p:grpSpPr>
        <p:sp>
          <p:nvSpPr>
            <p:cNvPr id="258053" name="Rectangle 5"/>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58054" name="Rectangle 6"/>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58056" name="Text Box 8">
            <a:hlinkClick r:id="rId2" action="ppaction://hlinksldjump"/>
          </p:cNvPr>
          <p:cNvSpPr txBox="1">
            <a:spLocks noChangeArrowheads="1"/>
          </p:cNvSpPr>
          <p:nvPr/>
        </p:nvSpPr>
        <p:spPr bwMode="auto">
          <a:xfrm>
            <a:off x="937426" y="1267326"/>
            <a:ext cx="8001000" cy="1646605"/>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pPr>
            <a:r>
              <a:rPr lang="fa-IR" altLang="fa-IR" sz="4000" dirty="0">
                <a:solidFill>
                  <a:srgbClr val="000000"/>
                </a:solidFill>
              </a:rPr>
              <a:t>اگر شناخت اعلم مشكل </a:t>
            </a:r>
            <a:r>
              <a:rPr lang="fa-IR" altLang="fa-IR" sz="4000" dirty="0" smtClean="0">
                <a:solidFill>
                  <a:srgbClr val="000000"/>
                </a:solidFill>
              </a:rPr>
              <a:t>باشد، </a:t>
            </a:r>
            <a:r>
              <a:rPr lang="fa-IR" altLang="fa-IR" sz="4000" dirty="0">
                <a:solidFill>
                  <a:srgbClr val="000000"/>
                </a:solidFill>
              </a:rPr>
              <a:t>بايد از كسي كه گمان به اعلم بودنش است تقليد </a:t>
            </a:r>
            <a:r>
              <a:rPr lang="fa-IR" altLang="fa-IR" sz="4000" dirty="0" smtClean="0">
                <a:solidFill>
                  <a:srgbClr val="000000"/>
                </a:solidFill>
              </a:rPr>
              <a:t>كرد. </a:t>
            </a:r>
            <a:endParaRPr lang="en-US" altLang="fa-IR" sz="4000" dirty="0">
              <a:solidFill>
                <a:srgbClr val="000000"/>
              </a:solidFill>
            </a:endParaRPr>
          </a:p>
        </p:txBody>
      </p:sp>
      <p:sp>
        <p:nvSpPr>
          <p:cNvPr id="258058" name="Text Box 10">
            <a:hlinkClick r:id="rId2" action="ppaction://hlinksldjump"/>
          </p:cNvPr>
          <p:cNvSpPr txBox="1">
            <a:spLocks noChangeArrowheads="1"/>
          </p:cNvSpPr>
          <p:nvPr/>
        </p:nvSpPr>
        <p:spPr bwMode="auto">
          <a:xfrm>
            <a:off x="1059656" y="3730528"/>
            <a:ext cx="8001000" cy="1491177"/>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pPr>
            <a:r>
              <a:rPr lang="fa-IR" altLang="fa-IR" sz="3600" dirty="0">
                <a:solidFill>
                  <a:srgbClr val="000000"/>
                </a:solidFill>
              </a:rPr>
              <a:t>اگر مجتهديني از نظر علمي مساوي </a:t>
            </a:r>
            <a:r>
              <a:rPr lang="fa-IR" altLang="fa-IR" sz="3600" dirty="0" smtClean="0">
                <a:solidFill>
                  <a:srgbClr val="000000"/>
                </a:solidFill>
              </a:rPr>
              <a:t>باشند، </a:t>
            </a:r>
            <a:r>
              <a:rPr lang="fa-IR" altLang="fa-IR" sz="3600" dirty="0">
                <a:solidFill>
                  <a:srgbClr val="000000"/>
                </a:solidFill>
              </a:rPr>
              <a:t>بايد از </a:t>
            </a:r>
            <a:r>
              <a:rPr lang="fa-IR" altLang="fa-IR" sz="3600" dirty="0" smtClean="0">
                <a:solidFill>
                  <a:srgbClr val="000000"/>
                </a:solidFill>
              </a:rPr>
              <a:t>اعدل، اتقي، </a:t>
            </a:r>
            <a:r>
              <a:rPr lang="fa-IR" altLang="fa-IR" sz="3600" dirty="0">
                <a:solidFill>
                  <a:srgbClr val="000000"/>
                </a:solidFill>
              </a:rPr>
              <a:t>اورع تقليد كرد</a:t>
            </a:r>
            <a:r>
              <a:rPr lang="fa-IR" altLang="fa-IR" sz="3600" dirty="0" smtClean="0">
                <a:solidFill>
                  <a:srgbClr val="000000"/>
                </a:solidFill>
              </a:rPr>
              <a:t>.</a:t>
            </a:r>
            <a:endParaRPr lang="en-US" altLang="fa-IR" sz="3600" dirty="0">
              <a:solidFill>
                <a:srgbClr val="000000"/>
              </a:solidFill>
            </a:endParaRPr>
          </a:p>
        </p:txBody>
      </p:sp>
      <p:sp>
        <p:nvSpPr>
          <p:cNvPr id="258061" name="Rectangle 13"/>
          <p:cNvSpPr>
            <a:spLocks noChangeArrowheads="1"/>
          </p:cNvSpPr>
          <p:nvPr/>
        </p:nvSpPr>
        <p:spPr bwMode="auto">
          <a:xfrm rot="16200000">
            <a:off x="-1451769" y="2938112"/>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3366"/>
                </a:solidFill>
              </a:rPr>
              <a:t>درس اول : احكام تقليد</a:t>
            </a:r>
            <a:endParaRPr lang="en-US" altLang="fa-IR" sz="2800" dirty="0">
              <a:solidFill>
                <a:srgbClr val="003366"/>
              </a:solidFill>
            </a:endParaRPr>
          </a:p>
        </p:txBody>
      </p:sp>
      <p:sp>
        <p:nvSpPr>
          <p:cNvPr id="14"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15" name="TextBox 14"/>
          <p:cNvSpPr txBox="1"/>
          <p:nvPr/>
        </p:nvSpPr>
        <p:spPr>
          <a:xfrm>
            <a:off x="28755" y="6092008"/>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
        <p:nvSpPr>
          <p:cNvPr id="258059" name="Text Box 11">
            <a:hlinkClick r:id="rId2" action="ppaction://hlinksldjump"/>
          </p:cNvPr>
          <p:cNvSpPr txBox="1">
            <a:spLocks noChangeArrowheads="1"/>
          </p:cNvSpPr>
          <p:nvPr/>
        </p:nvSpPr>
        <p:spPr bwMode="auto">
          <a:xfrm>
            <a:off x="1752600" y="142625"/>
            <a:ext cx="7086600" cy="695575"/>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just">
              <a:lnSpc>
                <a:spcPct val="130000"/>
              </a:lnSpc>
            </a:pPr>
            <a:r>
              <a:rPr lang="fa-IR" altLang="fa-IR" sz="3200" dirty="0">
                <a:ln w="6600">
                  <a:solidFill>
                    <a:schemeClr val="accent2"/>
                  </a:solidFill>
                  <a:prstDash val="solid"/>
                </a:ln>
                <a:solidFill>
                  <a:srgbClr val="FFFFFF"/>
                </a:solidFill>
                <a:effectLst>
                  <a:outerShdw dist="38100" dir="2700000" algn="tl" rotWithShape="0">
                    <a:schemeClr val="accent2"/>
                  </a:outerShdw>
                </a:effectLst>
              </a:rPr>
              <a:t>راه</a:t>
            </a:r>
            <a:r>
              <a:rPr lang="fa-IR" altLang="fa-IR" sz="100" dirty="0">
                <a:ln w="6600">
                  <a:solidFill>
                    <a:schemeClr val="accent2"/>
                  </a:solidFill>
                  <a:prstDash val="solid"/>
                </a:ln>
                <a:solidFill>
                  <a:srgbClr val="FFFFFF"/>
                </a:solidFill>
                <a:effectLst>
                  <a:outerShdw dist="38100" dir="2700000" algn="tl" rotWithShape="0">
                    <a:schemeClr val="accent2"/>
                  </a:outerShdw>
                </a:effectLst>
              </a:rPr>
              <a:t> </a:t>
            </a:r>
            <a:r>
              <a:rPr lang="fa-IR" altLang="fa-IR" sz="3200" dirty="0">
                <a:ln w="6600">
                  <a:solidFill>
                    <a:schemeClr val="accent2"/>
                  </a:solidFill>
                  <a:prstDash val="solid"/>
                </a:ln>
                <a:solidFill>
                  <a:srgbClr val="FFFFFF"/>
                </a:solidFill>
                <a:effectLst>
                  <a:outerShdw dist="38100" dir="2700000" algn="tl" rotWithShape="0">
                    <a:schemeClr val="accent2"/>
                  </a:outerShdw>
                </a:effectLst>
              </a:rPr>
              <a:t>هاي شناخت مجتهد و  اعلم </a:t>
            </a:r>
            <a:endParaRPr lang="en-US" altLang="fa-IR" sz="320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58059"/>
                                        </p:tgtEl>
                                        <p:attrNameLst>
                                          <p:attrName>style.visibility</p:attrName>
                                        </p:attrNameLst>
                                      </p:cBhvr>
                                      <p:to>
                                        <p:strVal val="visible"/>
                                      </p:to>
                                    </p:set>
                                    <p:anim calcmode="lin" valueType="num">
                                      <p:cBhvr>
                                        <p:cTn id="7" dur="1000" fill="hold"/>
                                        <p:tgtEl>
                                          <p:spTgt spid="258059"/>
                                        </p:tgtEl>
                                        <p:attrNameLst>
                                          <p:attrName>ppt_x</p:attrName>
                                        </p:attrNameLst>
                                      </p:cBhvr>
                                      <p:tavLst>
                                        <p:tav tm="0">
                                          <p:val>
                                            <p:strVal val="#ppt_x-.2"/>
                                          </p:val>
                                        </p:tav>
                                        <p:tav tm="100000">
                                          <p:val>
                                            <p:strVal val="#ppt_x"/>
                                          </p:val>
                                        </p:tav>
                                      </p:tavLst>
                                    </p:anim>
                                    <p:anim calcmode="lin" valueType="num">
                                      <p:cBhvr>
                                        <p:cTn id="8" dur="1000" fill="hold"/>
                                        <p:tgtEl>
                                          <p:spTgt spid="25805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805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58056"/>
                                        </p:tgtEl>
                                        <p:attrNameLst>
                                          <p:attrName>style.visibility</p:attrName>
                                        </p:attrNameLst>
                                      </p:cBhvr>
                                      <p:to>
                                        <p:strVal val="visible"/>
                                      </p:to>
                                    </p:set>
                                    <p:anim calcmode="lin" valueType="num">
                                      <p:cBhvr>
                                        <p:cTn id="14" dur="1000" fill="hold"/>
                                        <p:tgtEl>
                                          <p:spTgt spid="258056"/>
                                        </p:tgtEl>
                                        <p:attrNameLst>
                                          <p:attrName>ppt_x</p:attrName>
                                        </p:attrNameLst>
                                      </p:cBhvr>
                                      <p:tavLst>
                                        <p:tav tm="0">
                                          <p:val>
                                            <p:strVal val="#ppt_x-.2"/>
                                          </p:val>
                                        </p:tav>
                                        <p:tav tm="100000">
                                          <p:val>
                                            <p:strVal val="#ppt_x"/>
                                          </p:val>
                                        </p:tav>
                                      </p:tavLst>
                                    </p:anim>
                                    <p:anim calcmode="lin" valueType="num">
                                      <p:cBhvr>
                                        <p:cTn id="15" dur="1000" fill="hold"/>
                                        <p:tgtEl>
                                          <p:spTgt spid="25805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5805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58058"/>
                                        </p:tgtEl>
                                        <p:attrNameLst>
                                          <p:attrName>style.visibility</p:attrName>
                                        </p:attrNameLst>
                                      </p:cBhvr>
                                      <p:to>
                                        <p:strVal val="visible"/>
                                      </p:to>
                                    </p:set>
                                    <p:anim calcmode="lin" valueType="num">
                                      <p:cBhvr>
                                        <p:cTn id="21" dur="1000" fill="hold"/>
                                        <p:tgtEl>
                                          <p:spTgt spid="258058"/>
                                        </p:tgtEl>
                                        <p:attrNameLst>
                                          <p:attrName>ppt_w</p:attrName>
                                        </p:attrNameLst>
                                      </p:cBhvr>
                                      <p:tavLst>
                                        <p:tav tm="0">
                                          <p:val>
                                            <p:strVal val="#ppt_w*0.70"/>
                                          </p:val>
                                        </p:tav>
                                        <p:tav tm="100000">
                                          <p:val>
                                            <p:strVal val="#ppt_w"/>
                                          </p:val>
                                        </p:tav>
                                      </p:tavLst>
                                    </p:anim>
                                    <p:anim calcmode="lin" valueType="num">
                                      <p:cBhvr>
                                        <p:cTn id="22" dur="1000" fill="hold"/>
                                        <p:tgtEl>
                                          <p:spTgt spid="258058"/>
                                        </p:tgtEl>
                                        <p:attrNameLst>
                                          <p:attrName>ppt_h</p:attrName>
                                        </p:attrNameLst>
                                      </p:cBhvr>
                                      <p:tavLst>
                                        <p:tav tm="0">
                                          <p:val>
                                            <p:strVal val="#ppt_h"/>
                                          </p:val>
                                        </p:tav>
                                        <p:tav tm="100000">
                                          <p:val>
                                            <p:strVal val="#ppt_h"/>
                                          </p:val>
                                        </p:tav>
                                      </p:tavLst>
                                    </p:anim>
                                    <p:animEffect transition="in" filter="fade">
                                      <p:cBhvr>
                                        <p:cTn id="23" dur="1000"/>
                                        <p:tgtEl>
                                          <p:spTgt spid="258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6" grpId="0"/>
      <p:bldP spid="258058" grpId="0"/>
      <p:bldP spid="2580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1295400" y="969818"/>
            <a:ext cx="7543800" cy="55418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Snip Diagonal Corner Rectangle 23"/>
          <p:cNvSpPr/>
          <p:nvPr/>
        </p:nvSpPr>
        <p:spPr>
          <a:xfrm>
            <a:off x="1295400" y="1579418"/>
            <a:ext cx="7543800" cy="55418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Snip Diagonal Corner Rectangle 24"/>
          <p:cNvSpPr/>
          <p:nvPr/>
        </p:nvSpPr>
        <p:spPr>
          <a:xfrm>
            <a:off x="1295400" y="2189018"/>
            <a:ext cx="7543800" cy="55418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Snip Diagonal Corner Rectangle 25"/>
          <p:cNvSpPr/>
          <p:nvPr/>
        </p:nvSpPr>
        <p:spPr>
          <a:xfrm>
            <a:off x="1295400" y="2798618"/>
            <a:ext cx="7543800" cy="55418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 name="Snip Diagonal Corner Rectangle 26"/>
          <p:cNvSpPr/>
          <p:nvPr/>
        </p:nvSpPr>
        <p:spPr>
          <a:xfrm>
            <a:off x="1295400" y="3408218"/>
            <a:ext cx="7543800" cy="55418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Snip Diagonal Corner Rectangle 27"/>
          <p:cNvSpPr/>
          <p:nvPr/>
        </p:nvSpPr>
        <p:spPr>
          <a:xfrm>
            <a:off x="1295400" y="4038600"/>
            <a:ext cx="7543800" cy="55418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Snip Diagonal Corner Rectangle 28"/>
          <p:cNvSpPr/>
          <p:nvPr/>
        </p:nvSpPr>
        <p:spPr>
          <a:xfrm>
            <a:off x="1295400" y="4675909"/>
            <a:ext cx="7543800" cy="55418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Slide Number Placeholder 4"/>
          <p:cNvSpPr>
            <a:spLocks noGrp="1"/>
          </p:cNvSpPr>
          <p:nvPr>
            <p:ph type="sldNum" sz="quarter" idx="12"/>
          </p:nvPr>
        </p:nvSpPr>
        <p:spPr>
          <a:xfrm>
            <a:off x="7010400" y="5533741"/>
            <a:ext cx="2133600" cy="476250"/>
          </a:xfrm>
        </p:spPr>
        <p:txBody>
          <a:bodyPr/>
          <a:lstStyle/>
          <a:p>
            <a:fld id="{F5A02BFB-29D2-4A4A-AD75-5EBBD5910F00}" type="slidenum">
              <a:rPr lang="ar-SA" altLang="fa-IR" sz="2400"/>
              <a:pPr/>
              <a:t>14</a:t>
            </a:fld>
            <a:endParaRPr lang="en-US" altLang="fa-IR" dirty="0"/>
          </a:p>
        </p:txBody>
      </p:sp>
      <p:grpSp>
        <p:nvGrpSpPr>
          <p:cNvPr id="259076" name="Group 4"/>
          <p:cNvGrpSpPr>
            <a:grpSpLocks/>
          </p:cNvGrpSpPr>
          <p:nvPr/>
        </p:nvGrpSpPr>
        <p:grpSpPr bwMode="auto">
          <a:xfrm>
            <a:off x="685800" y="381000"/>
            <a:ext cx="8153400" cy="5791200"/>
            <a:chOff x="346" y="351"/>
            <a:chExt cx="5136" cy="3648"/>
          </a:xfrm>
        </p:grpSpPr>
        <p:sp>
          <p:nvSpPr>
            <p:cNvPr id="259077" name="Rectangle 5"/>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59078" name="Rectangle 6"/>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59080" name="Text Box 8">
            <a:hlinkClick r:id="rId2" action="ppaction://hlinksldjump"/>
          </p:cNvPr>
          <p:cNvSpPr txBox="1">
            <a:spLocks noChangeArrowheads="1"/>
          </p:cNvSpPr>
          <p:nvPr/>
        </p:nvSpPr>
        <p:spPr bwMode="auto">
          <a:xfrm>
            <a:off x="3810000" y="915347"/>
            <a:ext cx="5029200" cy="53245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buFontTx/>
              <a:buChar char="•"/>
            </a:pPr>
            <a:r>
              <a:rPr lang="fa-IR" altLang="fa-IR" dirty="0">
                <a:solidFill>
                  <a:srgbClr val="FFC000"/>
                </a:solidFill>
              </a:rPr>
              <a:t> حضرت آيت الله العظمي </a:t>
            </a:r>
            <a:r>
              <a:rPr lang="fa-IR" altLang="fa-IR" dirty="0" smtClean="0">
                <a:solidFill>
                  <a:srgbClr val="FFC000"/>
                </a:solidFill>
              </a:rPr>
              <a:t>بهجت </a:t>
            </a:r>
            <a:endParaRPr lang="en-US" altLang="fa-IR" dirty="0">
              <a:solidFill>
                <a:srgbClr val="FFC000"/>
              </a:solidFill>
            </a:endParaRPr>
          </a:p>
        </p:txBody>
      </p:sp>
      <p:sp>
        <p:nvSpPr>
          <p:cNvPr id="259083" name="Text Box 11">
            <a:hlinkClick r:id="rId2" action="ppaction://hlinksldjump"/>
          </p:cNvPr>
          <p:cNvSpPr txBox="1">
            <a:spLocks noChangeArrowheads="1"/>
          </p:cNvSpPr>
          <p:nvPr/>
        </p:nvSpPr>
        <p:spPr bwMode="auto">
          <a:xfrm>
            <a:off x="3810000" y="1524947"/>
            <a:ext cx="5029200" cy="53245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buFontTx/>
              <a:buChar char="•"/>
            </a:pPr>
            <a:r>
              <a:rPr lang="fa-IR" altLang="fa-IR" dirty="0">
                <a:solidFill>
                  <a:srgbClr val="FFC000"/>
                </a:solidFill>
              </a:rPr>
              <a:t> حضرت آيت الله العظمي خامنه اي </a:t>
            </a:r>
            <a:endParaRPr lang="en-US" altLang="fa-IR" dirty="0">
              <a:solidFill>
                <a:srgbClr val="FFC000"/>
              </a:solidFill>
            </a:endParaRPr>
          </a:p>
        </p:txBody>
      </p:sp>
      <p:sp>
        <p:nvSpPr>
          <p:cNvPr id="259084" name="Text Box 12">
            <a:hlinkClick r:id="rId2" action="ppaction://hlinksldjump"/>
          </p:cNvPr>
          <p:cNvSpPr txBox="1">
            <a:spLocks noChangeArrowheads="1"/>
          </p:cNvSpPr>
          <p:nvPr/>
        </p:nvSpPr>
        <p:spPr bwMode="auto">
          <a:xfrm>
            <a:off x="4191000" y="4039547"/>
            <a:ext cx="4648200" cy="53245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buFontTx/>
              <a:buChar char="•"/>
            </a:pPr>
            <a:r>
              <a:rPr lang="fa-IR" altLang="fa-IR" dirty="0">
                <a:solidFill>
                  <a:srgbClr val="000000"/>
                </a:solidFill>
              </a:rPr>
              <a:t> حضرت آيت الله العظمي سيستاني </a:t>
            </a:r>
            <a:endParaRPr lang="en-US" altLang="fa-IR" dirty="0">
              <a:solidFill>
                <a:srgbClr val="000000"/>
              </a:solidFill>
            </a:endParaRPr>
          </a:p>
        </p:txBody>
      </p:sp>
      <p:sp>
        <p:nvSpPr>
          <p:cNvPr id="259085" name="Text Box 13">
            <a:hlinkClick r:id="rId2" action="ppaction://hlinksldjump"/>
          </p:cNvPr>
          <p:cNvSpPr txBox="1">
            <a:spLocks noChangeArrowheads="1"/>
          </p:cNvSpPr>
          <p:nvPr/>
        </p:nvSpPr>
        <p:spPr bwMode="auto">
          <a:xfrm>
            <a:off x="4191000" y="3429947"/>
            <a:ext cx="4648200" cy="53245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buFontTx/>
              <a:buChar char="•"/>
            </a:pPr>
            <a:r>
              <a:rPr lang="fa-IR" altLang="fa-IR" dirty="0">
                <a:solidFill>
                  <a:srgbClr val="000000"/>
                </a:solidFill>
              </a:rPr>
              <a:t> حضرت آيت الله العظمي شبيري زنجاني  </a:t>
            </a:r>
            <a:endParaRPr lang="en-US" altLang="fa-IR" dirty="0">
              <a:solidFill>
                <a:srgbClr val="000000"/>
              </a:solidFill>
            </a:endParaRPr>
          </a:p>
        </p:txBody>
      </p:sp>
      <p:sp>
        <p:nvSpPr>
          <p:cNvPr id="259086" name="Text Box 14">
            <a:hlinkClick r:id="rId2" action="ppaction://hlinksldjump"/>
          </p:cNvPr>
          <p:cNvSpPr txBox="1">
            <a:spLocks noChangeArrowheads="1"/>
          </p:cNvSpPr>
          <p:nvPr/>
        </p:nvSpPr>
        <p:spPr bwMode="auto">
          <a:xfrm>
            <a:off x="4343400" y="2210747"/>
            <a:ext cx="4495800" cy="53245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buFontTx/>
              <a:buChar char="•"/>
            </a:pPr>
            <a:r>
              <a:rPr lang="fa-IR" altLang="fa-IR" dirty="0">
                <a:solidFill>
                  <a:srgbClr val="FFC000"/>
                </a:solidFill>
              </a:rPr>
              <a:t> حضرت آيت الله العظمي فاضلي لنكراني </a:t>
            </a:r>
            <a:endParaRPr lang="en-US" altLang="fa-IR" dirty="0">
              <a:solidFill>
                <a:srgbClr val="FFC000"/>
              </a:solidFill>
            </a:endParaRPr>
          </a:p>
        </p:txBody>
      </p:sp>
      <p:sp>
        <p:nvSpPr>
          <p:cNvPr id="259087" name="Text Box 15">
            <a:hlinkClick r:id="rId2" action="ppaction://hlinksldjump"/>
          </p:cNvPr>
          <p:cNvSpPr txBox="1">
            <a:spLocks noChangeArrowheads="1"/>
          </p:cNvSpPr>
          <p:nvPr/>
        </p:nvSpPr>
        <p:spPr bwMode="auto">
          <a:xfrm>
            <a:off x="4191000" y="2820347"/>
            <a:ext cx="4648200" cy="53245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buFontTx/>
              <a:buChar char="•"/>
            </a:pPr>
            <a:r>
              <a:rPr lang="fa-IR" altLang="fa-IR" dirty="0">
                <a:solidFill>
                  <a:srgbClr val="FFC000"/>
                </a:solidFill>
              </a:rPr>
              <a:t> حضرت آيت الله العظمي مكارم شيرازي </a:t>
            </a:r>
            <a:endParaRPr lang="en-US" altLang="fa-IR" dirty="0">
              <a:solidFill>
                <a:srgbClr val="FFC000"/>
              </a:solidFill>
            </a:endParaRPr>
          </a:p>
        </p:txBody>
      </p:sp>
      <p:sp>
        <p:nvSpPr>
          <p:cNvPr id="259088" name="Text Box 16">
            <a:hlinkClick r:id="rId2" action="ppaction://hlinksldjump"/>
          </p:cNvPr>
          <p:cNvSpPr txBox="1">
            <a:spLocks noChangeArrowheads="1"/>
          </p:cNvSpPr>
          <p:nvPr/>
        </p:nvSpPr>
        <p:spPr bwMode="auto">
          <a:xfrm>
            <a:off x="838200" y="4654550"/>
            <a:ext cx="8001000" cy="527050"/>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buFontTx/>
              <a:buChar char="•"/>
            </a:pPr>
            <a:r>
              <a:rPr lang="fa-IR" altLang="fa-IR" dirty="0">
                <a:solidFill>
                  <a:srgbClr val="000000"/>
                </a:solidFill>
              </a:rPr>
              <a:t> حضرت آيت الله العظمي وحيد خراساني </a:t>
            </a:r>
            <a:endParaRPr lang="en-US" altLang="fa-IR" dirty="0">
              <a:solidFill>
                <a:srgbClr val="000000"/>
              </a:solidFill>
            </a:endParaRPr>
          </a:p>
        </p:txBody>
      </p:sp>
      <p:sp>
        <p:nvSpPr>
          <p:cNvPr id="259090" name="Rectangle 18"/>
          <p:cNvSpPr>
            <a:spLocks noChangeArrowheads="1"/>
          </p:cNvSpPr>
          <p:nvPr/>
        </p:nvSpPr>
        <p:spPr bwMode="auto">
          <a:xfrm rot="16200000">
            <a:off x="-1450183" y="2884930"/>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3366"/>
                </a:solidFill>
              </a:rPr>
              <a:t>درس اول : احكام تقليد</a:t>
            </a:r>
            <a:endParaRPr lang="en-US" altLang="fa-IR" sz="2800" dirty="0">
              <a:solidFill>
                <a:srgbClr val="003366"/>
              </a:solidFill>
            </a:endParaRPr>
          </a:p>
        </p:txBody>
      </p:sp>
      <p:sp>
        <p:nvSpPr>
          <p:cNvPr id="259091" name="Text Box 19">
            <a:hlinkClick r:id="rId2" action="ppaction://hlinksldjump"/>
          </p:cNvPr>
          <p:cNvSpPr txBox="1">
            <a:spLocks noChangeArrowheads="1"/>
          </p:cNvSpPr>
          <p:nvPr/>
        </p:nvSpPr>
        <p:spPr bwMode="auto">
          <a:xfrm>
            <a:off x="976897" y="5244980"/>
            <a:ext cx="7535420" cy="412421"/>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pPr>
            <a:r>
              <a:rPr lang="fa-IR" altLang="fa-IR" sz="1600" dirty="0">
                <a:solidFill>
                  <a:srgbClr val="000000"/>
                </a:solidFill>
              </a:rPr>
              <a:t>در این مباحث به علت ضیق وقت به فتاوای </a:t>
            </a:r>
            <a:r>
              <a:rPr lang="fa-IR" altLang="fa-IR" sz="1600" dirty="0" smtClean="0">
                <a:solidFill>
                  <a:srgbClr val="000000"/>
                </a:solidFill>
              </a:rPr>
              <a:t>امام(ره</a:t>
            </a:r>
            <a:r>
              <a:rPr lang="fa-IR" altLang="fa-IR" sz="1600" dirty="0">
                <a:solidFill>
                  <a:srgbClr val="000000"/>
                </a:solidFill>
              </a:rPr>
              <a:t>) و چهار تن از مراجع عظام اشاره شده است . </a:t>
            </a:r>
            <a:endParaRPr lang="en-US" altLang="fa-IR" sz="1600" dirty="0">
              <a:solidFill>
                <a:srgbClr val="000000"/>
              </a:solidFill>
            </a:endParaRPr>
          </a:p>
        </p:txBody>
      </p:sp>
      <p:sp>
        <p:nvSpPr>
          <p:cNvPr id="259092" name="Text Box 20">
            <a:hlinkClick r:id="rId2" action="ppaction://hlinksldjump"/>
          </p:cNvPr>
          <p:cNvSpPr txBox="1">
            <a:spLocks noChangeArrowheads="1"/>
          </p:cNvSpPr>
          <p:nvPr/>
        </p:nvSpPr>
        <p:spPr bwMode="auto">
          <a:xfrm>
            <a:off x="1981200" y="5655155"/>
            <a:ext cx="6324601" cy="393954"/>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0000"/>
              </a:lnSpc>
              <a:buFontTx/>
              <a:buChar char="•"/>
            </a:pPr>
            <a:r>
              <a:rPr lang="fa-IR" altLang="fa-IR" sz="1600" dirty="0">
                <a:solidFill>
                  <a:srgbClr val="000000"/>
                </a:solidFill>
              </a:rPr>
              <a:t> (</a:t>
            </a:r>
            <a:r>
              <a:rPr lang="fa-IR" altLang="fa-IR" sz="1600" dirty="0" smtClean="0">
                <a:solidFill>
                  <a:srgbClr val="000000"/>
                </a:solidFill>
              </a:rPr>
              <a:t>حضرات و آیات عظام فاضل لنکرانی، تبريزي و بهجت به </a:t>
            </a:r>
            <a:r>
              <a:rPr lang="fa-IR" altLang="fa-IR" sz="1600" dirty="0">
                <a:solidFill>
                  <a:srgbClr val="000000"/>
                </a:solidFill>
              </a:rPr>
              <a:t>ملكوت اعلي </a:t>
            </a:r>
            <a:r>
              <a:rPr lang="fa-IR" altLang="fa-IR" sz="1600" dirty="0" smtClean="0">
                <a:solidFill>
                  <a:srgbClr val="000000"/>
                </a:solidFill>
              </a:rPr>
              <a:t>پيوسته اند</a:t>
            </a:r>
            <a:r>
              <a:rPr lang="fa-IR" altLang="fa-IR" sz="1600" dirty="0">
                <a:solidFill>
                  <a:srgbClr val="000000"/>
                </a:solidFill>
              </a:rPr>
              <a:t>)</a:t>
            </a:r>
            <a:endParaRPr lang="en-US" altLang="fa-IR" sz="1600" dirty="0">
              <a:solidFill>
                <a:srgbClr val="000000"/>
              </a:solidFill>
            </a:endParaRPr>
          </a:p>
        </p:txBody>
      </p:sp>
      <p:sp>
        <p:nvSpPr>
          <p:cNvPr id="21"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22" name="TextBox 21"/>
          <p:cNvSpPr txBox="1"/>
          <p:nvPr/>
        </p:nvSpPr>
        <p:spPr>
          <a:xfrm>
            <a:off x="28755" y="6092008"/>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
        <p:nvSpPr>
          <p:cNvPr id="259079" name="Text Box 7">
            <a:hlinkClick r:id="rId2" action="ppaction://hlinksldjump"/>
          </p:cNvPr>
          <p:cNvSpPr txBox="1">
            <a:spLocks noChangeArrowheads="1"/>
          </p:cNvSpPr>
          <p:nvPr/>
        </p:nvSpPr>
        <p:spPr bwMode="auto">
          <a:xfrm>
            <a:off x="914400" y="152400"/>
            <a:ext cx="8001000" cy="60801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pPr>
            <a:r>
              <a:rPr lang="fa-IR" altLang="fa-IR" sz="2600" dirty="0">
                <a:ln w="6600">
                  <a:solidFill>
                    <a:schemeClr val="accent2"/>
                  </a:solidFill>
                  <a:prstDash val="solid"/>
                </a:ln>
                <a:solidFill>
                  <a:srgbClr val="FFFFFF"/>
                </a:solidFill>
                <a:effectLst>
                  <a:outerShdw dist="38100" dir="2700000" algn="tl" rotWithShape="0">
                    <a:schemeClr val="accent2"/>
                  </a:outerShdw>
                </a:effectLst>
              </a:rPr>
              <a:t>مراجع تقليد معرفي شده از جانب جامعه مدرسين حوزه علميه قم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59079"/>
                                        </p:tgtEl>
                                        <p:attrNameLst>
                                          <p:attrName>style.visibility</p:attrName>
                                        </p:attrNameLst>
                                      </p:cBhvr>
                                      <p:to>
                                        <p:strVal val="visible"/>
                                      </p:to>
                                    </p:set>
                                    <p:anim calcmode="lin" valueType="num">
                                      <p:cBhvr>
                                        <p:cTn id="7" dur="1000" fill="hold"/>
                                        <p:tgtEl>
                                          <p:spTgt spid="259079"/>
                                        </p:tgtEl>
                                        <p:attrNameLst>
                                          <p:attrName>ppt_x</p:attrName>
                                        </p:attrNameLst>
                                      </p:cBhvr>
                                      <p:tavLst>
                                        <p:tav tm="0">
                                          <p:val>
                                            <p:strVal val="#ppt_x-.2"/>
                                          </p:val>
                                        </p:tav>
                                        <p:tav tm="100000">
                                          <p:val>
                                            <p:strVal val="#ppt_x"/>
                                          </p:val>
                                        </p:tav>
                                      </p:tavLst>
                                    </p:anim>
                                    <p:anim calcmode="lin" valueType="num">
                                      <p:cBhvr>
                                        <p:cTn id="8" dur="1000" fill="hold"/>
                                        <p:tgtEl>
                                          <p:spTgt spid="25907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907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59080"/>
                                        </p:tgtEl>
                                        <p:attrNameLst>
                                          <p:attrName>style.visibility</p:attrName>
                                        </p:attrNameLst>
                                      </p:cBhvr>
                                      <p:to>
                                        <p:strVal val="visible"/>
                                      </p:to>
                                    </p:set>
                                    <p:anim calcmode="lin" valueType="num">
                                      <p:cBhvr>
                                        <p:cTn id="14" dur="500" fill="hold"/>
                                        <p:tgtEl>
                                          <p:spTgt spid="259080"/>
                                        </p:tgtEl>
                                        <p:attrNameLst>
                                          <p:attrName>ppt_w</p:attrName>
                                        </p:attrNameLst>
                                      </p:cBhvr>
                                      <p:tavLst>
                                        <p:tav tm="0">
                                          <p:val>
                                            <p:fltVal val="0"/>
                                          </p:val>
                                        </p:tav>
                                        <p:tav tm="100000">
                                          <p:val>
                                            <p:strVal val="#ppt_w"/>
                                          </p:val>
                                        </p:tav>
                                      </p:tavLst>
                                    </p:anim>
                                    <p:anim calcmode="lin" valueType="num">
                                      <p:cBhvr>
                                        <p:cTn id="15" dur="500" fill="hold"/>
                                        <p:tgtEl>
                                          <p:spTgt spid="259080"/>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259083"/>
                                        </p:tgtEl>
                                        <p:attrNameLst>
                                          <p:attrName>style.visibility</p:attrName>
                                        </p:attrNameLst>
                                      </p:cBhvr>
                                      <p:to>
                                        <p:strVal val="visible"/>
                                      </p:to>
                                    </p:set>
                                    <p:anim calcmode="lin" valueType="num">
                                      <p:cBhvr>
                                        <p:cTn id="20" dur="500" fill="hold"/>
                                        <p:tgtEl>
                                          <p:spTgt spid="259083"/>
                                        </p:tgtEl>
                                        <p:attrNameLst>
                                          <p:attrName>ppt_w</p:attrName>
                                        </p:attrNameLst>
                                      </p:cBhvr>
                                      <p:tavLst>
                                        <p:tav tm="0">
                                          <p:val>
                                            <p:fltVal val="0"/>
                                          </p:val>
                                        </p:tav>
                                        <p:tav tm="100000">
                                          <p:val>
                                            <p:strVal val="#ppt_w"/>
                                          </p:val>
                                        </p:tav>
                                      </p:tavLst>
                                    </p:anim>
                                    <p:anim calcmode="lin" valueType="num">
                                      <p:cBhvr>
                                        <p:cTn id="21" dur="500" fill="hold"/>
                                        <p:tgtEl>
                                          <p:spTgt spid="259083"/>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259084"/>
                                        </p:tgtEl>
                                        <p:attrNameLst>
                                          <p:attrName>style.visibility</p:attrName>
                                        </p:attrNameLst>
                                      </p:cBhvr>
                                      <p:to>
                                        <p:strVal val="visible"/>
                                      </p:to>
                                    </p:set>
                                    <p:anim calcmode="lin" valueType="num">
                                      <p:cBhvr>
                                        <p:cTn id="26" dur="500" fill="hold"/>
                                        <p:tgtEl>
                                          <p:spTgt spid="259084"/>
                                        </p:tgtEl>
                                        <p:attrNameLst>
                                          <p:attrName>ppt_w</p:attrName>
                                        </p:attrNameLst>
                                      </p:cBhvr>
                                      <p:tavLst>
                                        <p:tav tm="0">
                                          <p:val>
                                            <p:fltVal val="0"/>
                                          </p:val>
                                        </p:tav>
                                        <p:tav tm="100000">
                                          <p:val>
                                            <p:strVal val="#ppt_w"/>
                                          </p:val>
                                        </p:tav>
                                      </p:tavLst>
                                    </p:anim>
                                    <p:anim calcmode="lin" valueType="num">
                                      <p:cBhvr>
                                        <p:cTn id="27" dur="500" fill="hold"/>
                                        <p:tgtEl>
                                          <p:spTgt spid="259084"/>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259085"/>
                                        </p:tgtEl>
                                        <p:attrNameLst>
                                          <p:attrName>style.visibility</p:attrName>
                                        </p:attrNameLst>
                                      </p:cBhvr>
                                      <p:to>
                                        <p:strVal val="visible"/>
                                      </p:to>
                                    </p:set>
                                    <p:anim calcmode="lin" valueType="num">
                                      <p:cBhvr>
                                        <p:cTn id="32" dur="500" fill="hold"/>
                                        <p:tgtEl>
                                          <p:spTgt spid="259085"/>
                                        </p:tgtEl>
                                        <p:attrNameLst>
                                          <p:attrName>ppt_w</p:attrName>
                                        </p:attrNameLst>
                                      </p:cBhvr>
                                      <p:tavLst>
                                        <p:tav tm="0">
                                          <p:val>
                                            <p:fltVal val="0"/>
                                          </p:val>
                                        </p:tav>
                                        <p:tav tm="100000">
                                          <p:val>
                                            <p:strVal val="#ppt_w"/>
                                          </p:val>
                                        </p:tav>
                                      </p:tavLst>
                                    </p:anim>
                                    <p:anim calcmode="lin" valueType="num">
                                      <p:cBhvr>
                                        <p:cTn id="33" dur="500" fill="hold"/>
                                        <p:tgtEl>
                                          <p:spTgt spid="259085"/>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259086"/>
                                        </p:tgtEl>
                                        <p:attrNameLst>
                                          <p:attrName>style.visibility</p:attrName>
                                        </p:attrNameLst>
                                      </p:cBhvr>
                                      <p:to>
                                        <p:strVal val="visible"/>
                                      </p:to>
                                    </p:set>
                                    <p:anim calcmode="lin" valueType="num">
                                      <p:cBhvr>
                                        <p:cTn id="38" dur="500" fill="hold"/>
                                        <p:tgtEl>
                                          <p:spTgt spid="259086"/>
                                        </p:tgtEl>
                                        <p:attrNameLst>
                                          <p:attrName>ppt_w</p:attrName>
                                        </p:attrNameLst>
                                      </p:cBhvr>
                                      <p:tavLst>
                                        <p:tav tm="0">
                                          <p:val>
                                            <p:fltVal val="0"/>
                                          </p:val>
                                        </p:tav>
                                        <p:tav tm="100000">
                                          <p:val>
                                            <p:strVal val="#ppt_w"/>
                                          </p:val>
                                        </p:tav>
                                      </p:tavLst>
                                    </p:anim>
                                    <p:anim calcmode="lin" valueType="num">
                                      <p:cBhvr>
                                        <p:cTn id="39" dur="500" fill="hold"/>
                                        <p:tgtEl>
                                          <p:spTgt spid="259086"/>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259087"/>
                                        </p:tgtEl>
                                        <p:attrNameLst>
                                          <p:attrName>style.visibility</p:attrName>
                                        </p:attrNameLst>
                                      </p:cBhvr>
                                      <p:to>
                                        <p:strVal val="visible"/>
                                      </p:to>
                                    </p:set>
                                    <p:anim calcmode="lin" valueType="num">
                                      <p:cBhvr>
                                        <p:cTn id="44" dur="500" fill="hold"/>
                                        <p:tgtEl>
                                          <p:spTgt spid="259087"/>
                                        </p:tgtEl>
                                        <p:attrNameLst>
                                          <p:attrName>ppt_w</p:attrName>
                                        </p:attrNameLst>
                                      </p:cBhvr>
                                      <p:tavLst>
                                        <p:tav tm="0">
                                          <p:val>
                                            <p:fltVal val="0"/>
                                          </p:val>
                                        </p:tav>
                                        <p:tav tm="100000">
                                          <p:val>
                                            <p:strVal val="#ppt_w"/>
                                          </p:val>
                                        </p:tav>
                                      </p:tavLst>
                                    </p:anim>
                                    <p:anim calcmode="lin" valueType="num">
                                      <p:cBhvr>
                                        <p:cTn id="45" dur="500" fill="hold"/>
                                        <p:tgtEl>
                                          <p:spTgt spid="259087"/>
                                        </p:tgtEl>
                                        <p:attrNameLst>
                                          <p:attrName>ppt_h</p:attrName>
                                        </p:attrNameLst>
                                      </p:cBhvr>
                                      <p:tavLst>
                                        <p:tav tm="0">
                                          <p:val>
                                            <p:fltVal val="0"/>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259088"/>
                                        </p:tgtEl>
                                        <p:attrNameLst>
                                          <p:attrName>style.visibility</p:attrName>
                                        </p:attrNameLst>
                                      </p:cBhvr>
                                      <p:to>
                                        <p:strVal val="visible"/>
                                      </p:to>
                                    </p:set>
                                    <p:anim calcmode="lin" valueType="num">
                                      <p:cBhvr>
                                        <p:cTn id="50" dur="500" fill="hold"/>
                                        <p:tgtEl>
                                          <p:spTgt spid="259088"/>
                                        </p:tgtEl>
                                        <p:attrNameLst>
                                          <p:attrName>ppt_w</p:attrName>
                                        </p:attrNameLst>
                                      </p:cBhvr>
                                      <p:tavLst>
                                        <p:tav tm="0">
                                          <p:val>
                                            <p:fltVal val="0"/>
                                          </p:val>
                                        </p:tav>
                                        <p:tav tm="100000">
                                          <p:val>
                                            <p:strVal val="#ppt_w"/>
                                          </p:val>
                                        </p:tav>
                                      </p:tavLst>
                                    </p:anim>
                                    <p:anim calcmode="lin" valueType="num">
                                      <p:cBhvr>
                                        <p:cTn id="51" dur="500" fill="hold"/>
                                        <p:tgtEl>
                                          <p:spTgt spid="259088"/>
                                        </p:tgtEl>
                                        <p:attrNameLst>
                                          <p:attrName>ppt_h</p:attrName>
                                        </p:attrNameLst>
                                      </p:cBhvr>
                                      <p:tavLst>
                                        <p:tav tm="0">
                                          <p:val>
                                            <p:fltVal val="0"/>
                                          </p:val>
                                        </p:tav>
                                        <p:tav tm="100000">
                                          <p:val>
                                            <p:strVal val="#ppt_h"/>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259092"/>
                                        </p:tgtEl>
                                        <p:attrNameLst>
                                          <p:attrName>style.visibility</p:attrName>
                                        </p:attrNameLst>
                                      </p:cBhvr>
                                      <p:to>
                                        <p:strVal val="visible"/>
                                      </p:to>
                                    </p:set>
                                    <p:anim calcmode="lin" valueType="num">
                                      <p:cBhvr>
                                        <p:cTn id="56" dur="500" fill="hold"/>
                                        <p:tgtEl>
                                          <p:spTgt spid="259092"/>
                                        </p:tgtEl>
                                        <p:attrNameLst>
                                          <p:attrName>ppt_w</p:attrName>
                                        </p:attrNameLst>
                                      </p:cBhvr>
                                      <p:tavLst>
                                        <p:tav tm="0">
                                          <p:val>
                                            <p:fltVal val="0"/>
                                          </p:val>
                                        </p:tav>
                                        <p:tav tm="100000">
                                          <p:val>
                                            <p:strVal val="#ppt_w"/>
                                          </p:val>
                                        </p:tav>
                                      </p:tavLst>
                                    </p:anim>
                                    <p:anim calcmode="lin" valueType="num">
                                      <p:cBhvr>
                                        <p:cTn id="57" dur="500" fill="hold"/>
                                        <p:tgtEl>
                                          <p:spTgt spid="259092"/>
                                        </p:tgtEl>
                                        <p:attrNameLst>
                                          <p:attrName>ppt_h</p:attrName>
                                        </p:attrNameLst>
                                      </p:cBhvr>
                                      <p:tavLst>
                                        <p:tav tm="0">
                                          <p:val>
                                            <p:fltVal val="0"/>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259091"/>
                                        </p:tgtEl>
                                        <p:attrNameLst>
                                          <p:attrName>style.visibility</p:attrName>
                                        </p:attrNameLst>
                                      </p:cBhvr>
                                      <p:to>
                                        <p:strVal val="visible"/>
                                      </p:to>
                                    </p:set>
                                    <p:anim calcmode="lin" valueType="num">
                                      <p:cBhvr>
                                        <p:cTn id="62" dur="500" fill="hold"/>
                                        <p:tgtEl>
                                          <p:spTgt spid="259091"/>
                                        </p:tgtEl>
                                        <p:attrNameLst>
                                          <p:attrName>ppt_w</p:attrName>
                                        </p:attrNameLst>
                                      </p:cBhvr>
                                      <p:tavLst>
                                        <p:tav tm="0">
                                          <p:val>
                                            <p:fltVal val="0"/>
                                          </p:val>
                                        </p:tav>
                                        <p:tav tm="100000">
                                          <p:val>
                                            <p:strVal val="#ppt_w"/>
                                          </p:val>
                                        </p:tav>
                                      </p:tavLst>
                                    </p:anim>
                                    <p:anim calcmode="lin" valueType="num">
                                      <p:cBhvr>
                                        <p:cTn id="63" dur="500" fill="hold"/>
                                        <p:tgtEl>
                                          <p:spTgt spid="2590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80" grpId="0"/>
      <p:bldP spid="259083" grpId="0"/>
      <p:bldP spid="259084" grpId="0"/>
      <p:bldP spid="259085" grpId="0"/>
      <p:bldP spid="259086" grpId="0"/>
      <p:bldP spid="259087" grpId="0"/>
      <p:bldP spid="259088" grpId="0"/>
      <p:bldP spid="259091" grpId="0"/>
      <p:bldP spid="259092" grpId="0"/>
      <p:bldP spid="25907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 Diagonal Corner Rectangle 21"/>
          <p:cNvSpPr/>
          <p:nvPr/>
        </p:nvSpPr>
        <p:spPr>
          <a:xfrm>
            <a:off x="1258093" y="920137"/>
            <a:ext cx="7620000" cy="7620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Round Diagonal Corner Rectangle 20"/>
          <p:cNvSpPr/>
          <p:nvPr/>
        </p:nvSpPr>
        <p:spPr>
          <a:xfrm>
            <a:off x="1266030" y="1770752"/>
            <a:ext cx="7620000" cy="7620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Round Diagonal Corner Rectangle 18"/>
          <p:cNvSpPr/>
          <p:nvPr/>
        </p:nvSpPr>
        <p:spPr>
          <a:xfrm>
            <a:off x="1244390" y="2621367"/>
            <a:ext cx="7620000" cy="7620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ound Diagonal Corner Rectangle 1"/>
          <p:cNvSpPr/>
          <p:nvPr/>
        </p:nvSpPr>
        <p:spPr>
          <a:xfrm>
            <a:off x="1230013" y="3457335"/>
            <a:ext cx="7620000" cy="7620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Slide Number Placeholder 4"/>
          <p:cNvSpPr>
            <a:spLocks noGrp="1"/>
          </p:cNvSpPr>
          <p:nvPr>
            <p:ph type="sldNum" sz="quarter" idx="12"/>
          </p:nvPr>
        </p:nvSpPr>
        <p:spPr>
          <a:xfrm>
            <a:off x="7010400" y="5508227"/>
            <a:ext cx="2133600" cy="476250"/>
          </a:xfrm>
        </p:spPr>
        <p:txBody>
          <a:bodyPr/>
          <a:lstStyle/>
          <a:p>
            <a:fld id="{08DA2E84-3266-4553-A1D9-9A774B4B2454}" type="slidenum">
              <a:rPr lang="ar-SA" altLang="fa-IR" sz="2400"/>
              <a:pPr/>
              <a:t>15</a:t>
            </a:fld>
            <a:endParaRPr lang="en-US" altLang="fa-IR" sz="2400" dirty="0"/>
          </a:p>
        </p:txBody>
      </p:sp>
      <p:grpSp>
        <p:nvGrpSpPr>
          <p:cNvPr id="260100" name="Group 4"/>
          <p:cNvGrpSpPr>
            <a:grpSpLocks/>
          </p:cNvGrpSpPr>
          <p:nvPr/>
        </p:nvGrpSpPr>
        <p:grpSpPr bwMode="auto">
          <a:xfrm>
            <a:off x="685800" y="381000"/>
            <a:ext cx="8153400" cy="5791200"/>
            <a:chOff x="346" y="351"/>
            <a:chExt cx="5136" cy="3648"/>
          </a:xfrm>
        </p:grpSpPr>
        <p:sp>
          <p:nvSpPr>
            <p:cNvPr id="260101" name="Rectangle 5"/>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60102" name="Rectangle 6"/>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60104" name="Text Box 8">
            <a:hlinkClick r:id="rId2" action="ppaction://hlinksldjump"/>
          </p:cNvPr>
          <p:cNvSpPr txBox="1">
            <a:spLocks noChangeArrowheads="1"/>
          </p:cNvSpPr>
          <p:nvPr/>
        </p:nvSpPr>
        <p:spPr bwMode="auto">
          <a:xfrm>
            <a:off x="838200" y="914400"/>
            <a:ext cx="8001000" cy="695575"/>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buFont typeface="Wingdings" panose="05000000000000000000" pitchFamily="2" charset="2"/>
              <a:buChar char="ü"/>
            </a:pPr>
            <a:r>
              <a:rPr lang="fa-IR" altLang="fa-IR" sz="3200" dirty="0">
                <a:solidFill>
                  <a:srgbClr val="000000"/>
                </a:solidFill>
              </a:rPr>
              <a:t> شنيدن از خود مجتهد يا ملاحظه دست خط او </a:t>
            </a:r>
            <a:endParaRPr lang="en-US" altLang="fa-IR" sz="3200" dirty="0">
              <a:solidFill>
                <a:srgbClr val="000000"/>
              </a:solidFill>
            </a:endParaRPr>
          </a:p>
        </p:txBody>
      </p:sp>
      <p:sp>
        <p:nvSpPr>
          <p:cNvPr id="260105" name="Text Box 9">
            <a:hlinkClick r:id="rId2" action="ppaction://hlinksldjump"/>
          </p:cNvPr>
          <p:cNvSpPr txBox="1">
            <a:spLocks noChangeArrowheads="1"/>
          </p:cNvSpPr>
          <p:nvPr/>
        </p:nvSpPr>
        <p:spPr bwMode="auto">
          <a:xfrm>
            <a:off x="838200" y="1752600"/>
            <a:ext cx="8001000" cy="652486"/>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buFont typeface="Wingdings" panose="05000000000000000000" pitchFamily="2" charset="2"/>
              <a:buChar char="ü"/>
            </a:pPr>
            <a:r>
              <a:rPr lang="fa-IR" altLang="fa-IR" sz="2800" dirty="0">
                <a:solidFill>
                  <a:srgbClr val="000000"/>
                </a:solidFill>
              </a:rPr>
              <a:t> شنيدن از دو نفر عادل كه فتواي مجتهد را نقل كنند. </a:t>
            </a:r>
            <a:endParaRPr lang="en-US" altLang="fa-IR" sz="2800" dirty="0">
              <a:solidFill>
                <a:srgbClr val="000000"/>
              </a:solidFill>
            </a:endParaRPr>
          </a:p>
        </p:txBody>
      </p:sp>
      <p:sp>
        <p:nvSpPr>
          <p:cNvPr id="260106" name="Text Box 10">
            <a:hlinkClick r:id="rId2" action="ppaction://hlinksldjump"/>
          </p:cNvPr>
          <p:cNvSpPr txBox="1">
            <a:spLocks noChangeArrowheads="1"/>
          </p:cNvSpPr>
          <p:nvPr/>
        </p:nvSpPr>
        <p:spPr bwMode="auto">
          <a:xfrm>
            <a:off x="846137" y="2611592"/>
            <a:ext cx="8001000" cy="695575"/>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buFont typeface="Wingdings" panose="05000000000000000000" pitchFamily="2" charset="2"/>
              <a:buChar char="ü"/>
            </a:pPr>
            <a:r>
              <a:rPr lang="fa-IR" altLang="fa-IR" sz="3200" dirty="0">
                <a:solidFill>
                  <a:srgbClr val="000000"/>
                </a:solidFill>
              </a:rPr>
              <a:t> شنيدن از كسي كه مورد اطمينان و </a:t>
            </a:r>
            <a:r>
              <a:rPr lang="fa-IR" altLang="fa-IR" sz="3200" dirty="0" smtClean="0">
                <a:solidFill>
                  <a:srgbClr val="000000"/>
                </a:solidFill>
              </a:rPr>
              <a:t>راستگوست. </a:t>
            </a:r>
            <a:endParaRPr lang="en-US" altLang="fa-IR" sz="3200" dirty="0">
              <a:solidFill>
                <a:srgbClr val="000000"/>
              </a:solidFill>
            </a:endParaRPr>
          </a:p>
        </p:txBody>
      </p:sp>
      <p:sp>
        <p:nvSpPr>
          <p:cNvPr id="260107" name="Text Box 11">
            <a:hlinkClick r:id="rId2" action="ppaction://hlinksldjump"/>
          </p:cNvPr>
          <p:cNvSpPr txBox="1">
            <a:spLocks noChangeArrowheads="1"/>
          </p:cNvSpPr>
          <p:nvPr/>
        </p:nvSpPr>
        <p:spPr bwMode="auto">
          <a:xfrm>
            <a:off x="795068" y="3458773"/>
            <a:ext cx="8001000" cy="695575"/>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buFont typeface="Wingdings" panose="05000000000000000000" pitchFamily="2" charset="2"/>
              <a:buChar char="ü"/>
            </a:pPr>
            <a:r>
              <a:rPr lang="fa-IR" altLang="fa-IR" sz="3200" dirty="0">
                <a:solidFill>
                  <a:srgbClr val="000000"/>
                </a:solidFill>
              </a:rPr>
              <a:t> ديدن در رساله مجتهد (</a:t>
            </a:r>
            <a:r>
              <a:rPr lang="fa-IR" altLang="fa-IR" sz="2000" dirty="0">
                <a:solidFill>
                  <a:srgbClr val="000000"/>
                </a:solidFill>
              </a:rPr>
              <a:t>در صورت اطمينان به درستي آن رساله</a:t>
            </a:r>
            <a:r>
              <a:rPr lang="fa-IR" altLang="fa-IR" sz="3200" dirty="0">
                <a:solidFill>
                  <a:srgbClr val="000000"/>
                </a:solidFill>
              </a:rPr>
              <a:t>)</a:t>
            </a:r>
            <a:endParaRPr lang="en-US" altLang="fa-IR" sz="3200" dirty="0">
              <a:solidFill>
                <a:srgbClr val="000000"/>
              </a:solidFill>
            </a:endParaRPr>
          </a:p>
        </p:txBody>
      </p:sp>
      <p:sp>
        <p:nvSpPr>
          <p:cNvPr id="260112" name="Rectangle 16"/>
          <p:cNvSpPr>
            <a:spLocks noChangeArrowheads="1"/>
          </p:cNvSpPr>
          <p:nvPr/>
        </p:nvSpPr>
        <p:spPr bwMode="auto">
          <a:xfrm rot="16200000">
            <a:off x="-1514124" y="3171855"/>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3366"/>
                </a:solidFill>
              </a:rPr>
              <a:t>درس اول : احكام تقليد</a:t>
            </a:r>
            <a:endParaRPr lang="en-US" altLang="fa-IR" sz="2800" dirty="0">
              <a:solidFill>
                <a:srgbClr val="003366"/>
              </a:solidFill>
            </a:endParaRPr>
          </a:p>
        </p:txBody>
      </p:sp>
      <p:sp>
        <p:nvSpPr>
          <p:cNvPr id="16"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17" name="TextBox 16"/>
          <p:cNvSpPr txBox="1"/>
          <p:nvPr/>
        </p:nvSpPr>
        <p:spPr>
          <a:xfrm>
            <a:off x="28755" y="6092008"/>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
        <p:nvSpPr>
          <p:cNvPr id="260103" name="Text Box 7">
            <a:hlinkClick r:id="rId2" action="ppaction://hlinksldjump"/>
          </p:cNvPr>
          <p:cNvSpPr txBox="1">
            <a:spLocks noChangeArrowheads="1"/>
          </p:cNvSpPr>
          <p:nvPr/>
        </p:nvSpPr>
        <p:spPr bwMode="auto">
          <a:xfrm>
            <a:off x="838200" y="112712"/>
            <a:ext cx="8001000" cy="725488"/>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pPr>
            <a:r>
              <a:rPr lang="fa-IR" altLang="fa-IR" sz="3200" dirty="0">
                <a:ln w="6600">
                  <a:solidFill>
                    <a:schemeClr val="accent2"/>
                  </a:solidFill>
                  <a:prstDash val="solid"/>
                </a:ln>
                <a:solidFill>
                  <a:srgbClr val="FFFFFF"/>
                </a:solidFill>
                <a:effectLst>
                  <a:outerShdw dist="38100" dir="2700000" algn="tl" rotWithShape="0">
                    <a:schemeClr val="accent2"/>
                  </a:outerShdw>
                </a:effectLst>
              </a:rPr>
              <a:t>راههاي بدست آوردن فتواي مجتهد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60103"/>
                                        </p:tgtEl>
                                        <p:attrNameLst>
                                          <p:attrName>style.visibility</p:attrName>
                                        </p:attrNameLst>
                                      </p:cBhvr>
                                      <p:to>
                                        <p:strVal val="visible"/>
                                      </p:to>
                                    </p:set>
                                    <p:anim calcmode="lin" valueType="num">
                                      <p:cBhvr>
                                        <p:cTn id="7" dur="1000" fill="hold"/>
                                        <p:tgtEl>
                                          <p:spTgt spid="260103"/>
                                        </p:tgtEl>
                                        <p:attrNameLst>
                                          <p:attrName>ppt_x</p:attrName>
                                        </p:attrNameLst>
                                      </p:cBhvr>
                                      <p:tavLst>
                                        <p:tav tm="0">
                                          <p:val>
                                            <p:strVal val="#ppt_x-.2"/>
                                          </p:val>
                                        </p:tav>
                                        <p:tav tm="100000">
                                          <p:val>
                                            <p:strVal val="#ppt_x"/>
                                          </p:val>
                                        </p:tav>
                                      </p:tavLst>
                                    </p:anim>
                                    <p:anim calcmode="lin" valueType="num">
                                      <p:cBhvr>
                                        <p:cTn id="8" dur="1000" fill="hold"/>
                                        <p:tgtEl>
                                          <p:spTgt spid="26010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010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60104"/>
                                        </p:tgtEl>
                                        <p:attrNameLst>
                                          <p:attrName>style.visibility</p:attrName>
                                        </p:attrNameLst>
                                      </p:cBhvr>
                                      <p:to>
                                        <p:strVal val="visible"/>
                                      </p:to>
                                    </p:set>
                                    <p:anim calcmode="lin" valueType="num">
                                      <p:cBhvr>
                                        <p:cTn id="14" dur="500" fill="hold"/>
                                        <p:tgtEl>
                                          <p:spTgt spid="260104"/>
                                        </p:tgtEl>
                                        <p:attrNameLst>
                                          <p:attrName>ppt_w</p:attrName>
                                        </p:attrNameLst>
                                      </p:cBhvr>
                                      <p:tavLst>
                                        <p:tav tm="0">
                                          <p:val>
                                            <p:fltVal val="0"/>
                                          </p:val>
                                        </p:tav>
                                        <p:tav tm="100000">
                                          <p:val>
                                            <p:strVal val="#ppt_w"/>
                                          </p:val>
                                        </p:tav>
                                      </p:tavLst>
                                    </p:anim>
                                    <p:anim calcmode="lin" valueType="num">
                                      <p:cBhvr>
                                        <p:cTn id="15" dur="500" fill="hold"/>
                                        <p:tgtEl>
                                          <p:spTgt spid="260104"/>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260105"/>
                                        </p:tgtEl>
                                        <p:attrNameLst>
                                          <p:attrName>style.visibility</p:attrName>
                                        </p:attrNameLst>
                                      </p:cBhvr>
                                      <p:to>
                                        <p:strVal val="visible"/>
                                      </p:to>
                                    </p:set>
                                    <p:anim calcmode="lin" valueType="num">
                                      <p:cBhvr>
                                        <p:cTn id="20" dur="500" fill="hold"/>
                                        <p:tgtEl>
                                          <p:spTgt spid="260105"/>
                                        </p:tgtEl>
                                        <p:attrNameLst>
                                          <p:attrName>ppt_w</p:attrName>
                                        </p:attrNameLst>
                                      </p:cBhvr>
                                      <p:tavLst>
                                        <p:tav tm="0">
                                          <p:val>
                                            <p:fltVal val="0"/>
                                          </p:val>
                                        </p:tav>
                                        <p:tav tm="100000">
                                          <p:val>
                                            <p:strVal val="#ppt_w"/>
                                          </p:val>
                                        </p:tav>
                                      </p:tavLst>
                                    </p:anim>
                                    <p:anim calcmode="lin" valueType="num">
                                      <p:cBhvr>
                                        <p:cTn id="21" dur="500" fill="hold"/>
                                        <p:tgtEl>
                                          <p:spTgt spid="260105"/>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260106"/>
                                        </p:tgtEl>
                                        <p:attrNameLst>
                                          <p:attrName>style.visibility</p:attrName>
                                        </p:attrNameLst>
                                      </p:cBhvr>
                                      <p:to>
                                        <p:strVal val="visible"/>
                                      </p:to>
                                    </p:set>
                                    <p:anim calcmode="lin" valueType="num">
                                      <p:cBhvr>
                                        <p:cTn id="26" dur="500" fill="hold"/>
                                        <p:tgtEl>
                                          <p:spTgt spid="260106"/>
                                        </p:tgtEl>
                                        <p:attrNameLst>
                                          <p:attrName>ppt_w</p:attrName>
                                        </p:attrNameLst>
                                      </p:cBhvr>
                                      <p:tavLst>
                                        <p:tav tm="0">
                                          <p:val>
                                            <p:fltVal val="0"/>
                                          </p:val>
                                        </p:tav>
                                        <p:tav tm="100000">
                                          <p:val>
                                            <p:strVal val="#ppt_w"/>
                                          </p:val>
                                        </p:tav>
                                      </p:tavLst>
                                    </p:anim>
                                    <p:anim calcmode="lin" valueType="num">
                                      <p:cBhvr>
                                        <p:cTn id="27" dur="500" fill="hold"/>
                                        <p:tgtEl>
                                          <p:spTgt spid="260106"/>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260107"/>
                                        </p:tgtEl>
                                        <p:attrNameLst>
                                          <p:attrName>style.visibility</p:attrName>
                                        </p:attrNameLst>
                                      </p:cBhvr>
                                      <p:to>
                                        <p:strVal val="visible"/>
                                      </p:to>
                                    </p:set>
                                    <p:anim calcmode="lin" valueType="num">
                                      <p:cBhvr>
                                        <p:cTn id="32" dur="500" fill="hold"/>
                                        <p:tgtEl>
                                          <p:spTgt spid="260107"/>
                                        </p:tgtEl>
                                        <p:attrNameLst>
                                          <p:attrName>ppt_w</p:attrName>
                                        </p:attrNameLst>
                                      </p:cBhvr>
                                      <p:tavLst>
                                        <p:tav tm="0">
                                          <p:val>
                                            <p:fltVal val="0"/>
                                          </p:val>
                                        </p:tav>
                                        <p:tav tm="100000">
                                          <p:val>
                                            <p:strVal val="#ppt_w"/>
                                          </p:val>
                                        </p:tav>
                                      </p:tavLst>
                                    </p:anim>
                                    <p:anim calcmode="lin" valueType="num">
                                      <p:cBhvr>
                                        <p:cTn id="33" dur="500" fill="hold"/>
                                        <p:tgtEl>
                                          <p:spTgt spid="2601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4" grpId="0"/>
      <p:bldP spid="260105" grpId="0"/>
      <p:bldP spid="260106" grpId="0"/>
      <p:bldP spid="260107" grpId="0"/>
      <p:bldP spid="26010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6988834" y="5434499"/>
            <a:ext cx="2133600" cy="476250"/>
          </a:xfrm>
        </p:spPr>
        <p:txBody>
          <a:bodyPr/>
          <a:lstStyle/>
          <a:p>
            <a:fld id="{46782D31-5ABE-46F8-A188-FACDA2DA1F32}" type="slidenum">
              <a:rPr lang="ar-SA" altLang="fa-IR" sz="2400"/>
              <a:pPr/>
              <a:t>16</a:t>
            </a:fld>
            <a:endParaRPr lang="en-US" altLang="fa-IR" sz="2400"/>
          </a:p>
        </p:txBody>
      </p:sp>
      <p:grpSp>
        <p:nvGrpSpPr>
          <p:cNvPr id="261124" name="Group 4"/>
          <p:cNvGrpSpPr>
            <a:grpSpLocks/>
          </p:cNvGrpSpPr>
          <p:nvPr/>
        </p:nvGrpSpPr>
        <p:grpSpPr bwMode="auto">
          <a:xfrm>
            <a:off x="685800" y="381000"/>
            <a:ext cx="8153400" cy="5791200"/>
            <a:chOff x="346" y="351"/>
            <a:chExt cx="5136" cy="3648"/>
          </a:xfrm>
        </p:grpSpPr>
        <p:sp>
          <p:nvSpPr>
            <p:cNvPr id="261125" name="Rectangle 5"/>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61126" name="Rectangle 6"/>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61128" name="Text Box 8">
            <a:hlinkClick r:id="rId2" action="ppaction://hlinksldjump"/>
          </p:cNvPr>
          <p:cNvSpPr txBox="1">
            <a:spLocks noChangeArrowheads="1"/>
          </p:cNvSpPr>
          <p:nvPr/>
        </p:nvSpPr>
        <p:spPr bwMode="auto">
          <a:xfrm>
            <a:off x="1059656" y="779463"/>
            <a:ext cx="7779544" cy="2446824"/>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fa-IR" altLang="fa-IR" sz="3400" dirty="0">
                <a:solidFill>
                  <a:srgbClr val="000000"/>
                </a:solidFill>
              </a:rPr>
              <a:t>اگر مجتهد اعلم در مساله</a:t>
            </a:r>
            <a:r>
              <a:rPr lang="fa-IR" altLang="fa-IR" sz="100" dirty="0">
                <a:solidFill>
                  <a:srgbClr val="000000"/>
                </a:solidFill>
              </a:rPr>
              <a:t> </a:t>
            </a:r>
            <a:r>
              <a:rPr lang="fa-IR" altLang="fa-IR" sz="3400" dirty="0">
                <a:solidFill>
                  <a:srgbClr val="000000"/>
                </a:solidFill>
              </a:rPr>
              <a:t>اي فتوي </a:t>
            </a:r>
            <a:r>
              <a:rPr lang="fa-IR" altLang="fa-IR" sz="3400" dirty="0" smtClean="0">
                <a:solidFill>
                  <a:srgbClr val="000000"/>
                </a:solidFill>
              </a:rPr>
              <a:t>دهد، </a:t>
            </a:r>
            <a:r>
              <a:rPr lang="fa-IR" altLang="fa-IR" sz="3400" dirty="0">
                <a:solidFill>
                  <a:srgbClr val="000000"/>
                </a:solidFill>
              </a:rPr>
              <a:t>مقلد آن مجتهد نمي</a:t>
            </a:r>
            <a:r>
              <a:rPr lang="fa-IR" altLang="fa-IR" sz="100" dirty="0">
                <a:solidFill>
                  <a:srgbClr val="000000"/>
                </a:solidFill>
              </a:rPr>
              <a:t> </a:t>
            </a:r>
            <a:r>
              <a:rPr lang="fa-IR" altLang="fa-IR" sz="3400" dirty="0">
                <a:solidFill>
                  <a:srgbClr val="000000"/>
                </a:solidFill>
              </a:rPr>
              <a:t>تواند در آن مساله به فتواي مجتهد ديگري عمل كند. </a:t>
            </a:r>
            <a:endParaRPr lang="en-US" altLang="fa-IR" sz="3400" dirty="0">
              <a:solidFill>
                <a:srgbClr val="000000"/>
              </a:solidFill>
            </a:endParaRPr>
          </a:p>
        </p:txBody>
      </p:sp>
      <p:sp>
        <p:nvSpPr>
          <p:cNvPr id="261130" name="Text Box 10">
            <a:hlinkClick r:id="rId2" action="ppaction://hlinksldjump"/>
          </p:cNvPr>
          <p:cNvSpPr txBox="1">
            <a:spLocks noChangeArrowheads="1"/>
          </p:cNvSpPr>
          <p:nvPr/>
        </p:nvSpPr>
        <p:spPr bwMode="auto">
          <a:xfrm>
            <a:off x="984248" y="3108325"/>
            <a:ext cx="8007352" cy="2169825"/>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fa-IR" altLang="fa-IR" sz="3000" dirty="0">
                <a:solidFill>
                  <a:srgbClr val="000000"/>
                </a:solidFill>
              </a:rPr>
              <a:t>در</a:t>
            </a:r>
            <a:r>
              <a:rPr lang="fa-IR" altLang="fa-IR" sz="1100" dirty="0">
                <a:solidFill>
                  <a:srgbClr val="000000"/>
                </a:solidFill>
              </a:rPr>
              <a:t> </a:t>
            </a:r>
            <a:r>
              <a:rPr lang="fa-IR" altLang="fa-IR" sz="3000" dirty="0">
                <a:solidFill>
                  <a:srgbClr val="000000"/>
                </a:solidFill>
              </a:rPr>
              <a:t>مسائلي</a:t>
            </a:r>
            <a:r>
              <a:rPr lang="fa-IR" altLang="fa-IR" sz="1050" dirty="0">
                <a:solidFill>
                  <a:srgbClr val="000000"/>
                </a:solidFill>
              </a:rPr>
              <a:t> </a:t>
            </a:r>
            <a:r>
              <a:rPr lang="fa-IR" altLang="fa-IR" sz="3000" dirty="0">
                <a:solidFill>
                  <a:srgbClr val="000000"/>
                </a:solidFill>
              </a:rPr>
              <a:t>كه</a:t>
            </a:r>
            <a:r>
              <a:rPr lang="fa-IR" altLang="fa-IR" sz="1100" dirty="0">
                <a:solidFill>
                  <a:srgbClr val="000000"/>
                </a:solidFill>
              </a:rPr>
              <a:t> </a:t>
            </a:r>
            <a:r>
              <a:rPr lang="fa-IR" altLang="fa-IR" sz="3000" dirty="0">
                <a:solidFill>
                  <a:srgbClr val="000000"/>
                </a:solidFill>
              </a:rPr>
              <a:t>قيد</a:t>
            </a:r>
            <a:r>
              <a:rPr lang="fa-IR" altLang="fa-IR" sz="1600" dirty="0">
                <a:solidFill>
                  <a:srgbClr val="000000"/>
                </a:solidFill>
              </a:rPr>
              <a:t> </a:t>
            </a:r>
            <a:r>
              <a:rPr lang="fa-IR" altLang="fa-IR" sz="3000" dirty="0">
                <a:solidFill>
                  <a:srgbClr val="CC0000"/>
                </a:solidFill>
              </a:rPr>
              <a:t>احتياط</a:t>
            </a:r>
            <a:r>
              <a:rPr lang="fa-IR" altLang="fa-IR" sz="1800" dirty="0">
                <a:solidFill>
                  <a:srgbClr val="CC0000"/>
                </a:solidFill>
              </a:rPr>
              <a:t> </a:t>
            </a:r>
            <a:r>
              <a:rPr lang="fa-IR" altLang="fa-IR" sz="3000" dirty="0" smtClean="0">
                <a:solidFill>
                  <a:srgbClr val="CC0000"/>
                </a:solidFill>
              </a:rPr>
              <a:t>واجب</a:t>
            </a:r>
            <a:r>
              <a:rPr lang="fa-IR" altLang="fa-IR" dirty="0" smtClean="0">
                <a:solidFill>
                  <a:srgbClr val="000000"/>
                </a:solidFill>
              </a:rPr>
              <a:t>(يا</a:t>
            </a:r>
            <a:r>
              <a:rPr lang="fa-IR" altLang="fa-IR" sz="1200" dirty="0" smtClean="0">
                <a:solidFill>
                  <a:srgbClr val="000000"/>
                </a:solidFill>
              </a:rPr>
              <a:t> </a:t>
            </a:r>
            <a:r>
              <a:rPr lang="fa-IR" altLang="fa-IR" dirty="0">
                <a:solidFill>
                  <a:srgbClr val="CC0000"/>
                </a:solidFill>
              </a:rPr>
              <a:t>احتياط</a:t>
            </a:r>
            <a:r>
              <a:rPr lang="fa-IR" altLang="fa-IR" sz="1100" dirty="0">
                <a:solidFill>
                  <a:srgbClr val="CC0000"/>
                </a:solidFill>
              </a:rPr>
              <a:t> </a:t>
            </a:r>
            <a:r>
              <a:rPr lang="fa-IR" altLang="fa-IR" dirty="0">
                <a:solidFill>
                  <a:srgbClr val="CC0000"/>
                </a:solidFill>
              </a:rPr>
              <a:t>لازم</a:t>
            </a:r>
            <a:r>
              <a:rPr lang="fa-IR" altLang="fa-IR" sz="1200" dirty="0">
                <a:solidFill>
                  <a:srgbClr val="000000"/>
                </a:solidFill>
              </a:rPr>
              <a:t> </a:t>
            </a:r>
            <a:r>
              <a:rPr lang="fa-IR" altLang="fa-IR" dirty="0">
                <a:solidFill>
                  <a:srgbClr val="000000"/>
                </a:solidFill>
              </a:rPr>
              <a:t>يا</a:t>
            </a:r>
            <a:r>
              <a:rPr lang="fa-IR" altLang="fa-IR" sz="1100" dirty="0">
                <a:solidFill>
                  <a:srgbClr val="000000"/>
                </a:solidFill>
              </a:rPr>
              <a:t> </a:t>
            </a:r>
            <a:r>
              <a:rPr lang="fa-IR" altLang="fa-IR" dirty="0">
                <a:solidFill>
                  <a:srgbClr val="CC0000"/>
                </a:solidFill>
              </a:rPr>
              <a:t>محل</a:t>
            </a:r>
            <a:r>
              <a:rPr lang="fa-IR" altLang="fa-IR" sz="1200" dirty="0">
                <a:solidFill>
                  <a:srgbClr val="CC0000"/>
                </a:solidFill>
              </a:rPr>
              <a:t> </a:t>
            </a:r>
            <a:r>
              <a:rPr lang="fa-IR" altLang="fa-IR" dirty="0">
                <a:solidFill>
                  <a:srgbClr val="CC0000"/>
                </a:solidFill>
              </a:rPr>
              <a:t>تامل</a:t>
            </a:r>
            <a:r>
              <a:rPr lang="fa-IR" altLang="fa-IR" sz="1200" dirty="0">
                <a:solidFill>
                  <a:srgbClr val="000000"/>
                </a:solidFill>
              </a:rPr>
              <a:t> </a:t>
            </a:r>
            <a:r>
              <a:rPr lang="fa-IR" altLang="fa-IR" dirty="0">
                <a:solidFill>
                  <a:srgbClr val="000000"/>
                </a:solidFill>
              </a:rPr>
              <a:t>يا</a:t>
            </a:r>
            <a:r>
              <a:rPr lang="fa-IR" altLang="fa-IR" sz="1100" dirty="0">
                <a:solidFill>
                  <a:srgbClr val="000000"/>
                </a:solidFill>
              </a:rPr>
              <a:t> </a:t>
            </a:r>
            <a:r>
              <a:rPr lang="fa-IR" altLang="fa-IR" dirty="0">
                <a:solidFill>
                  <a:srgbClr val="CC0000"/>
                </a:solidFill>
              </a:rPr>
              <a:t>محل</a:t>
            </a:r>
            <a:r>
              <a:rPr lang="fa-IR" altLang="fa-IR" sz="1100" dirty="0">
                <a:solidFill>
                  <a:srgbClr val="CC0000"/>
                </a:solidFill>
              </a:rPr>
              <a:t> </a:t>
            </a:r>
            <a:r>
              <a:rPr lang="fa-IR" altLang="fa-IR" dirty="0">
                <a:solidFill>
                  <a:srgbClr val="CC0000"/>
                </a:solidFill>
              </a:rPr>
              <a:t>اشكال</a:t>
            </a:r>
            <a:r>
              <a:rPr lang="fa-IR" altLang="fa-IR" dirty="0">
                <a:solidFill>
                  <a:srgbClr val="000000"/>
                </a:solidFill>
              </a:rPr>
              <a:t>)</a:t>
            </a:r>
            <a:r>
              <a:rPr lang="fa-IR" altLang="fa-IR" sz="1400" dirty="0">
                <a:solidFill>
                  <a:srgbClr val="000000"/>
                </a:solidFill>
              </a:rPr>
              <a:t> </a:t>
            </a:r>
            <a:r>
              <a:rPr lang="fa-IR" altLang="fa-IR" sz="3000" dirty="0" smtClean="0">
                <a:solidFill>
                  <a:srgbClr val="000000"/>
                </a:solidFill>
              </a:rPr>
              <a:t>دارند،</a:t>
            </a:r>
            <a:r>
              <a:rPr lang="fa-IR" altLang="fa-IR" sz="1200" dirty="0" smtClean="0">
                <a:solidFill>
                  <a:srgbClr val="000000"/>
                </a:solidFill>
              </a:rPr>
              <a:t> </a:t>
            </a:r>
            <a:r>
              <a:rPr lang="fa-IR" altLang="fa-IR" sz="3000" dirty="0">
                <a:solidFill>
                  <a:srgbClr val="000000"/>
                </a:solidFill>
              </a:rPr>
              <a:t>مقلد</a:t>
            </a:r>
            <a:r>
              <a:rPr lang="fa-IR" altLang="fa-IR" sz="1800" dirty="0">
                <a:solidFill>
                  <a:srgbClr val="000000"/>
                </a:solidFill>
              </a:rPr>
              <a:t> </a:t>
            </a:r>
            <a:r>
              <a:rPr lang="fa-IR" altLang="fa-IR" sz="3000" dirty="0">
                <a:solidFill>
                  <a:srgbClr val="000000"/>
                </a:solidFill>
              </a:rPr>
              <a:t>مي</a:t>
            </a:r>
            <a:r>
              <a:rPr lang="fa-IR" altLang="fa-IR" sz="100" dirty="0">
                <a:solidFill>
                  <a:srgbClr val="000000"/>
                </a:solidFill>
              </a:rPr>
              <a:t> </a:t>
            </a:r>
            <a:r>
              <a:rPr lang="fa-IR" altLang="fa-IR" sz="3000" dirty="0">
                <a:solidFill>
                  <a:srgbClr val="000000"/>
                </a:solidFill>
              </a:rPr>
              <a:t>تواند به اين احتياط عمل كند يا فتواي مجتهدي كه از ساير مجتهدين </a:t>
            </a:r>
            <a:r>
              <a:rPr lang="fa-IR" altLang="fa-IR" sz="3000" dirty="0" smtClean="0">
                <a:solidFill>
                  <a:srgbClr val="000000"/>
                </a:solidFill>
              </a:rPr>
              <a:t>اعلم</a:t>
            </a:r>
            <a:r>
              <a:rPr lang="fa-IR" altLang="fa-IR" sz="100" dirty="0" smtClean="0">
                <a:solidFill>
                  <a:srgbClr val="000000"/>
                </a:solidFill>
              </a:rPr>
              <a:t> </a:t>
            </a:r>
            <a:r>
              <a:rPr lang="fa-IR" altLang="fa-IR" sz="3000" dirty="0">
                <a:solidFill>
                  <a:srgbClr val="000000"/>
                </a:solidFill>
              </a:rPr>
              <a:t>تر است عمل نمايد. </a:t>
            </a:r>
            <a:endParaRPr lang="en-US" altLang="fa-IR" sz="3000" dirty="0">
              <a:solidFill>
                <a:srgbClr val="000000"/>
              </a:solidFill>
            </a:endParaRPr>
          </a:p>
        </p:txBody>
      </p:sp>
      <p:sp>
        <p:nvSpPr>
          <p:cNvPr id="261134" name="Rectangle 14"/>
          <p:cNvSpPr>
            <a:spLocks noChangeArrowheads="1"/>
          </p:cNvSpPr>
          <p:nvPr/>
        </p:nvSpPr>
        <p:spPr bwMode="auto">
          <a:xfrm rot="16200000">
            <a:off x="-1410846" y="2835411"/>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3366"/>
                </a:solidFill>
              </a:rPr>
              <a:t>درس اول : احكام تقليد</a:t>
            </a:r>
            <a:endParaRPr lang="en-US" altLang="fa-IR" sz="2800" dirty="0">
              <a:solidFill>
                <a:srgbClr val="003366"/>
              </a:solidFill>
            </a:endParaRPr>
          </a:p>
        </p:txBody>
      </p:sp>
      <p:sp>
        <p:nvSpPr>
          <p:cNvPr id="14"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15" name="TextBox 14"/>
          <p:cNvSpPr txBox="1"/>
          <p:nvPr/>
        </p:nvSpPr>
        <p:spPr>
          <a:xfrm>
            <a:off x="28755" y="6092008"/>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
        <p:nvSpPr>
          <p:cNvPr id="261122" name="Text Box 2">
            <a:hlinkClick r:id="rId2" action="ppaction://hlinksldjump"/>
          </p:cNvPr>
          <p:cNvSpPr txBox="1">
            <a:spLocks noChangeArrowheads="1"/>
          </p:cNvSpPr>
          <p:nvPr/>
        </p:nvSpPr>
        <p:spPr bwMode="auto">
          <a:xfrm>
            <a:off x="1752600" y="242887"/>
            <a:ext cx="7086600" cy="59531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a:lnSpc>
                <a:spcPct val="100000"/>
              </a:lnSpc>
            </a:pPr>
            <a:r>
              <a:rPr lang="fa-IR" altLang="fa-IR" sz="3300" dirty="0">
                <a:ln w="6600">
                  <a:solidFill>
                    <a:schemeClr val="accent2"/>
                  </a:solidFill>
                  <a:prstDash val="solid"/>
                </a:ln>
                <a:solidFill>
                  <a:srgbClr val="FFFFFF"/>
                </a:solidFill>
                <a:effectLst>
                  <a:outerShdw dist="38100" dir="2700000" algn="tl" rotWithShape="0">
                    <a:schemeClr val="accent2"/>
                  </a:outerShdw>
                </a:effectLst>
              </a:rPr>
              <a:t>مسائل تقليد </a:t>
            </a:r>
            <a:endParaRPr lang="en-US" altLang="fa-IR" sz="330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1122"/>
                                        </p:tgtEl>
                                        <p:attrNameLst>
                                          <p:attrName>style.visibility</p:attrName>
                                        </p:attrNameLst>
                                      </p:cBhvr>
                                      <p:to>
                                        <p:strVal val="visible"/>
                                      </p:to>
                                    </p:set>
                                    <p:anim calcmode="lin" valueType="num">
                                      <p:cBhvr>
                                        <p:cTn id="7" dur="1000" fill="hold"/>
                                        <p:tgtEl>
                                          <p:spTgt spid="261122"/>
                                        </p:tgtEl>
                                        <p:attrNameLst>
                                          <p:attrName>ppt_x</p:attrName>
                                        </p:attrNameLst>
                                      </p:cBhvr>
                                      <p:tavLst>
                                        <p:tav tm="0">
                                          <p:val>
                                            <p:strVal val="#ppt_x-.2"/>
                                          </p:val>
                                        </p:tav>
                                        <p:tav tm="100000">
                                          <p:val>
                                            <p:strVal val="#ppt_x"/>
                                          </p:val>
                                        </p:tav>
                                      </p:tavLst>
                                    </p:anim>
                                    <p:anim calcmode="lin" valueType="num">
                                      <p:cBhvr>
                                        <p:cTn id="8" dur="1000" fill="hold"/>
                                        <p:tgtEl>
                                          <p:spTgt spid="261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11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61128"/>
                                        </p:tgtEl>
                                        <p:attrNameLst>
                                          <p:attrName>style.visibility</p:attrName>
                                        </p:attrNameLst>
                                      </p:cBhvr>
                                      <p:to>
                                        <p:strVal val="visible"/>
                                      </p:to>
                                    </p:set>
                                    <p:anim calcmode="lin" valueType="num">
                                      <p:cBhvr>
                                        <p:cTn id="14" dur="1000" fill="hold"/>
                                        <p:tgtEl>
                                          <p:spTgt spid="261128"/>
                                        </p:tgtEl>
                                        <p:attrNameLst>
                                          <p:attrName>ppt_x</p:attrName>
                                        </p:attrNameLst>
                                      </p:cBhvr>
                                      <p:tavLst>
                                        <p:tav tm="0">
                                          <p:val>
                                            <p:strVal val="#ppt_x-.2"/>
                                          </p:val>
                                        </p:tav>
                                        <p:tav tm="100000">
                                          <p:val>
                                            <p:strVal val="#ppt_x"/>
                                          </p:val>
                                        </p:tav>
                                      </p:tavLst>
                                    </p:anim>
                                    <p:anim calcmode="lin" valueType="num">
                                      <p:cBhvr>
                                        <p:cTn id="15" dur="1000" fill="hold"/>
                                        <p:tgtEl>
                                          <p:spTgt spid="26112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6112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61130"/>
                                        </p:tgtEl>
                                        <p:attrNameLst>
                                          <p:attrName>style.visibility</p:attrName>
                                        </p:attrNameLst>
                                      </p:cBhvr>
                                      <p:to>
                                        <p:strVal val="visible"/>
                                      </p:to>
                                    </p:set>
                                    <p:anim calcmode="lin" valueType="num">
                                      <p:cBhvr>
                                        <p:cTn id="21" dur="1000" fill="hold"/>
                                        <p:tgtEl>
                                          <p:spTgt spid="261130"/>
                                        </p:tgtEl>
                                        <p:attrNameLst>
                                          <p:attrName>ppt_x</p:attrName>
                                        </p:attrNameLst>
                                      </p:cBhvr>
                                      <p:tavLst>
                                        <p:tav tm="0">
                                          <p:val>
                                            <p:strVal val="#ppt_x-.2"/>
                                          </p:val>
                                        </p:tav>
                                        <p:tav tm="100000">
                                          <p:val>
                                            <p:strVal val="#ppt_x"/>
                                          </p:val>
                                        </p:tav>
                                      </p:tavLst>
                                    </p:anim>
                                    <p:anim calcmode="lin" valueType="num">
                                      <p:cBhvr>
                                        <p:cTn id="22" dur="1000" fill="hold"/>
                                        <p:tgtEl>
                                          <p:spTgt spid="26113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61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8" grpId="0"/>
      <p:bldP spid="261130" grpId="0"/>
      <p:bldP spid="2611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2"/>
          </p:nvPr>
        </p:nvSpPr>
        <p:spPr>
          <a:xfrm>
            <a:off x="7003211" y="5473292"/>
            <a:ext cx="2133600" cy="476250"/>
          </a:xfrm>
        </p:spPr>
        <p:txBody>
          <a:bodyPr/>
          <a:lstStyle/>
          <a:p>
            <a:fld id="{6003A128-B4FD-46D8-BFA2-9A782444BB79}" type="slidenum">
              <a:rPr lang="ar-SA" altLang="fa-IR" sz="2400"/>
              <a:pPr/>
              <a:t>17</a:t>
            </a:fld>
            <a:endParaRPr lang="en-US" altLang="fa-IR" sz="2400" dirty="0"/>
          </a:p>
        </p:txBody>
      </p:sp>
      <p:grpSp>
        <p:nvGrpSpPr>
          <p:cNvPr id="262148" name="Group 4"/>
          <p:cNvGrpSpPr>
            <a:grpSpLocks/>
          </p:cNvGrpSpPr>
          <p:nvPr/>
        </p:nvGrpSpPr>
        <p:grpSpPr bwMode="auto">
          <a:xfrm>
            <a:off x="685800" y="381000"/>
            <a:ext cx="8153400" cy="5791200"/>
            <a:chOff x="346" y="351"/>
            <a:chExt cx="5136" cy="3648"/>
          </a:xfrm>
        </p:grpSpPr>
        <p:sp>
          <p:nvSpPr>
            <p:cNvPr id="262149" name="Rectangle 5"/>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62150" name="Rectangle 6"/>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62152" name="Text Box 8">
            <a:hlinkClick r:id="rId2" action="ppaction://hlinksldjump"/>
          </p:cNvPr>
          <p:cNvSpPr txBox="1">
            <a:spLocks noChangeArrowheads="1"/>
          </p:cNvSpPr>
          <p:nvPr/>
        </p:nvSpPr>
        <p:spPr bwMode="auto">
          <a:xfrm>
            <a:off x="838200" y="609600"/>
            <a:ext cx="8001000" cy="727122"/>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fa-IR" altLang="fa-IR" sz="3000" dirty="0">
                <a:solidFill>
                  <a:srgbClr val="000000"/>
                </a:solidFill>
              </a:rPr>
              <a:t>مثلاً اگر مجتهد اعلم بفرمايد : </a:t>
            </a:r>
            <a:endParaRPr lang="en-US" altLang="fa-IR" sz="3000" dirty="0">
              <a:solidFill>
                <a:srgbClr val="000000"/>
              </a:solidFill>
            </a:endParaRPr>
          </a:p>
        </p:txBody>
      </p:sp>
      <p:sp>
        <p:nvSpPr>
          <p:cNvPr id="262153" name="Text Box 9">
            <a:hlinkClick r:id="rId2" action="ppaction://hlinksldjump"/>
          </p:cNvPr>
          <p:cNvSpPr txBox="1">
            <a:spLocks noChangeArrowheads="1"/>
          </p:cNvSpPr>
          <p:nvPr/>
        </p:nvSpPr>
        <p:spPr bwMode="auto">
          <a:xfrm>
            <a:off x="1006475" y="1295400"/>
            <a:ext cx="7879556" cy="1463675"/>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fa-IR" altLang="fa-IR" sz="3000" dirty="0">
                <a:solidFill>
                  <a:srgbClr val="000066"/>
                </a:solidFill>
              </a:rPr>
              <a:t>احتياط آن است كه در ركعت سوم و چهارم نماز </a:t>
            </a:r>
            <a:r>
              <a:rPr lang="fa-IR" altLang="fa-IR" sz="3000" dirty="0" smtClean="0">
                <a:solidFill>
                  <a:srgbClr val="000066"/>
                </a:solidFill>
              </a:rPr>
              <a:t>سه مرتبه </a:t>
            </a:r>
            <a:r>
              <a:rPr lang="fa-IR" altLang="fa-IR" sz="3000" dirty="0">
                <a:solidFill>
                  <a:srgbClr val="000066"/>
                </a:solidFill>
              </a:rPr>
              <a:t>تسبيحات اربعه بگويند.</a:t>
            </a:r>
            <a:endParaRPr lang="en-US" altLang="fa-IR" sz="3000" dirty="0">
              <a:solidFill>
                <a:srgbClr val="000066"/>
              </a:solidFill>
            </a:endParaRPr>
          </a:p>
        </p:txBody>
      </p:sp>
      <p:sp>
        <p:nvSpPr>
          <p:cNvPr id="262154" name="Text Box 10">
            <a:hlinkClick r:id="rId2" action="ppaction://hlinksldjump"/>
          </p:cNvPr>
          <p:cNvSpPr txBox="1">
            <a:spLocks noChangeArrowheads="1"/>
          </p:cNvSpPr>
          <p:nvPr/>
        </p:nvSpPr>
        <p:spPr bwMode="auto">
          <a:xfrm>
            <a:off x="1006474" y="2971800"/>
            <a:ext cx="7832726" cy="2835275"/>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fa-IR" altLang="fa-IR" sz="3000" dirty="0">
                <a:solidFill>
                  <a:srgbClr val="000000"/>
                </a:solidFill>
              </a:rPr>
              <a:t>مقلد مخير است كه يا به اين احتياط </a:t>
            </a:r>
            <a:r>
              <a:rPr lang="fa-IR" altLang="fa-IR" dirty="0">
                <a:solidFill>
                  <a:srgbClr val="000000"/>
                </a:solidFill>
              </a:rPr>
              <a:t>(كه احتياط واجب </a:t>
            </a:r>
            <a:r>
              <a:rPr lang="fa-IR" altLang="fa-IR" dirty="0" smtClean="0">
                <a:solidFill>
                  <a:srgbClr val="000000"/>
                </a:solidFill>
              </a:rPr>
              <a:t>است)</a:t>
            </a:r>
            <a:r>
              <a:rPr lang="fa-IR" altLang="fa-IR" sz="3000" dirty="0" smtClean="0">
                <a:solidFill>
                  <a:srgbClr val="000000"/>
                </a:solidFill>
              </a:rPr>
              <a:t> </a:t>
            </a:r>
            <a:r>
              <a:rPr lang="fa-IR" altLang="fa-IR" sz="3000" dirty="0">
                <a:solidFill>
                  <a:srgbClr val="000000"/>
                </a:solidFill>
              </a:rPr>
              <a:t>عمل كند و سه مرتبه تسبيحات اربعه را بگويد يا به عالم ترين مجتهد بعدي رجوع كند و مثلاً اگر او يك مرتبه گفتن را كافي </a:t>
            </a:r>
            <a:r>
              <a:rPr lang="fa-IR" altLang="fa-IR" sz="3000" dirty="0" smtClean="0">
                <a:solidFill>
                  <a:srgbClr val="000000"/>
                </a:solidFill>
              </a:rPr>
              <a:t>بداند، </a:t>
            </a:r>
            <a:r>
              <a:rPr lang="fa-IR" altLang="fa-IR" sz="3000" dirty="0">
                <a:solidFill>
                  <a:srgbClr val="000000"/>
                </a:solidFill>
              </a:rPr>
              <a:t>مي</a:t>
            </a:r>
            <a:r>
              <a:rPr lang="fa-IR" altLang="fa-IR" sz="1000" dirty="0">
                <a:solidFill>
                  <a:srgbClr val="000000"/>
                </a:solidFill>
              </a:rPr>
              <a:t> </a:t>
            </a:r>
            <a:r>
              <a:rPr lang="fa-IR" altLang="fa-IR" sz="3000" dirty="0">
                <a:solidFill>
                  <a:srgbClr val="000000"/>
                </a:solidFill>
              </a:rPr>
              <a:t>تواند يك مرتبه بگويد. </a:t>
            </a:r>
            <a:endParaRPr lang="en-US" altLang="fa-IR" sz="3000" dirty="0">
              <a:solidFill>
                <a:srgbClr val="000000"/>
              </a:solidFill>
            </a:endParaRPr>
          </a:p>
        </p:txBody>
      </p:sp>
      <p:sp>
        <p:nvSpPr>
          <p:cNvPr id="262156" name="Rectangle 12"/>
          <p:cNvSpPr>
            <a:spLocks noChangeArrowheads="1"/>
          </p:cNvSpPr>
          <p:nvPr/>
        </p:nvSpPr>
        <p:spPr bwMode="auto">
          <a:xfrm rot="16200000">
            <a:off x="-1562452" y="2938112"/>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3366"/>
                </a:solidFill>
              </a:rPr>
              <a:t>درس اول : احكام تقليد</a:t>
            </a:r>
            <a:endParaRPr lang="en-US" altLang="fa-IR" sz="2800" dirty="0">
              <a:solidFill>
                <a:srgbClr val="003366"/>
              </a:solidFill>
            </a:endParaRPr>
          </a:p>
        </p:txBody>
      </p:sp>
      <p:sp>
        <p:nvSpPr>
          <p:cNvPr id="15"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16" name="TextBox 15"/>
          <p:cNvSpPr txBox="1"/>
          <p:nvPr/>
        </p:nvSpPr>
        <p:spPr>
          <a:xfrm>
            <a:off x="28755" y="6092008"/>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
        <p:nvSpPr>
          <p:cNvPr id="262157" name="Text Box 13">
            <a:hlinkClick r:id="rId2" action="ppaction://hlinksldjump"/>
          </p:cNvPr>
          <p:cNvSpPr txBox="1">
            <a:spLocks noChangeArrowheads="1"/>
          </p:cNvSpPr>
          <p:nvPr/>
        </p:nvSpPr>
        <p:spPr bwMode="auto">
          <a:xfrm>
            <a:off x="1752600" y="242887"/>
            <a:ext cx="7086600" cy="59531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a:lnSpc>
                <a:spcPct val="100000"/>
              </a:lnSpc>
            </a:pPr>
            <a:r>
              <a:rPr lang="fa-IR" altLang="fa-IR" sz="3300" dirty="0">
                <a:ln w="6600">
                  <a:solidFill>
                    <a:schemeClr val="accent2"/>
                  </a:solidFill>
                  <a:prstDash val="solid"/>
                </a:ln>
                <a:solidFill>
                  <a:srgbClr val="FFFFFF"/>
                </a:solidFill>
                <a:effectLst>
                  <a:outerShdw dist="38100" dir="2700000" algn="tl" rotWithShape="0">
                    <a:schemeClr val="accent2"/>
                  </a:outerShdw>
                </a:effectLst>
              </a:rPr>
              <a:t>مسائل تقليد </a:t>
            </a:r>
            <a:endParaRPr lang="en-US" altLang="fa-IR" sz="330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2157"/>
                                        </p:tgtEl>
                                        <p:attrNameLst>
                                          <p:attrName>style.visibility</p:attrName>
                                        </p:attrNameLst>
                                      </p:cBhvr>
                                      <p:to>
                                        <p:strVal val="visible"/>
                                      </p:to>
                                    </p:set>
                                    <p:anim calcmode="lin" valueType="num">
                                      <p:cBhvr>
                                        <p:cTn id="7" dur="1000" fill="hold"/>
                                        <p:tgtEl>
                                          <p:spTgt spid="262157"/>
                                        </p:tgtEl>
                                        <p:attrNameLst>
                                          <p:attrName>ppt_x</p:attrName>
                                        </p:attrNameLst>
                                      </p:cBhvr>
                                      <p:tavLst>
                                        <p:tav tm="0">
                                          <p:val>
                                            <p:strVal val="#ppt_x-.2"/>
                                          </p:val>
                                        </p:tav>
                                        <p:tav tm="100000">
                                          <p:val>
                                            <p:strVal val="#ppt_x"/>
                                          </p:val>
                                        </p:tav>
                                      </p:tavLst>
                                    </p:anim>
                                    <p:anim calcmode="lin" valueType="num">
                                      <p:cBhvr>
                                        <p:cTn id="8" dur="1000" fill="hold"/>
                                        <p:tgtEl>
                                          <p:spTgt spid="26215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215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62152"/>
                                        </p:tgtEl>
                                        <p:attrNameLst>
                                          <p:attrName>style.visibility</p:attrName>
                                        </p:attrNameLst>
                                      </p:cBhvr>
                                      <p:to>
                                        <p:strVal val="visible"/>
                                      </p:to>
                                    </p:set>
                                    <p:anim calcmode="lin" valueType="num">
                                      <p:cBhvr>
                                        <p:cTn id="14" dur="1000" fill="hold"/>
                                        <p:tgtEl>
                                          <p:spTgt spid="262152"/>
                                        </p:tgtEl>
                                        <p:attrNameLst>
                                          <p:attrName>ppt_w</p:attrName>
                                        </p:attrNameLst>
                                      </p:cBhvr>
                                      <p:tavLst>
                                        <p:tav tm="0">
                                          <p:val>
                                            <p:strVal val="#ppt_w*0.70"/>
                                          </p:val>
                                        </p:tav>
                                        <p:tav tm="100000">
                                          <p:val>
                                            <p:strVal val="#ppt_w"/>
                                          </p:val>
                                        </p:tav>
                                      </p:tavLst>
                                    </p:anim>
                                    <p:anim calcmode="lin" valueType="num">
                                      <p:cBhvr>
                                        <p:cTn id="15" dur="1000" fill="hold"/>
                                        <p:tgtEl>
                                          <p:spTgt spid="262152"/>
                                        </p:tgtEl>
                                        <p:attrNameLst>
                                          <p:attrName>ppt_h</p:attrName>
                                        </p:attrNameLst>
                                      </p:cBhvr>
                                      <p:tavLst>
                                        <p:tav tm="0">
                                          <p:val>
                                            <p:strVal val="#ppt_h"/>
                                          </p:val>
                                        </p:tav>
                                        <p:tav tm="100000">
                                          <p:val>
                                            <p:strVal val="#ppt_h"/>
                                          </p:val>
                                        </p:tav>
                                      </p:tavLst>
                                    </p:anim>
                                    <p:animEffect transition="in" filter="fade">
                                      <p:cBhvr>
                                        <p:cTn id="16" dur="1000"/>
                                        <p:tgtEl>
                                          <p:spTgt spid="26215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262153"/>
                                        </p:tgtEl>
                                        <p:attrNameLst>
                                          <p:attrName>style.visibility</p:attrName>
                                        </p:attrNameLst>
                                      </p:cBhvr>
                                      <p:to>
                                        <p:strVal val="visible"/>
                                      </p:to>
                                    </p:set>
                                    <p:anim calcmode="lin" valueType="num">
                                      <p:cBhvr>
                                        <p:cTn id="21" dur="500" fill="hold"/>
                                        <p:tgtEl>
                                          <p:spTgt spid="262153"/>
                                        </p:tgtEl>
                                        <p:attrNameLst>
                                          <p:attrName>ppt_w</p:attrName>
                                        </p:attrNameLst>
                                      </p:cBhvr>
                                      <p:tavLst>
                                        <p:tav tm="0">
                                          <p:val>
                                            <p:fltVal val="0"/>
                                          </p:val>
                                        </p:tav>
                                        <p:tav tm="100000">
                                          <p:val>
                                            <p:strVal val="#ppt_w"/>
                                          </p:val>
                                        </p:tav>
                                      </p:tavLst>
                                    </p:anim>
                                    <p:anim calcmode="lin" valueType="num">
                                      <p:cBhvr>
                                        <p:cTn id="22" dur="500" fill="hold"/>
                                        <p:tgtEl>
                                          <p:spTgt spid="262153"/>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262154"/>
                                        </p:tgtEl>
                                        <p:attrNameLst>
                                          <p:attrName>style.visibility</p:attrName>
                                        </p:attrNameLst>
                                      </p:cBhvr>
                                      <p:to>
                                        <p:strVal val="visible"/>
                                      </p:to>
                                    </p:set>
                                    <p:anim calcmode="lin" valueType="num">
                                      <p:cBhvr>
                                        <p:cTn id="27" dur="1000" fill="hold"/>
                                        <p:tgtEl>
                                          <p:spTgt spid="262154"/>
                                        </p:tgtEl>
                                        <p:attrNameLst>
                                          <p:attrName>ppt_x</p:attrName>
                                        </p:attrNameLst>
                                      </p:cBhvr>
                                      <p:tavLst>
                                        <p:tav tm="0">
                                          <p:val>
                                            <p:strVal val="#ppt_x-.2"/>
                                          </p:val>
                                        </p:tav>
                                        <p:tav tm="100000">
                                          <p:val>
                                            <p:strVal val="#ppt_x"/>
                                          </p:val>
                                        </p:tav>
                                      </p:tavLst>
                                    </p:anim>
                                    <p:anim calcmode="lin" valueType="num">
                                      <p:cBhvr>
                                        <p:cTn id="28" dur="1000" fill="hold"/>
                                        <p:tgtEl>
                                          <p:spTgt spid="262154"/>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62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2" grpId="0"/>
      <p:bldP spid="262153" grpId="0"/>
      <p:bldP spid="262154" grpId="0"/>
      <p:bldP spid="2621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7010400" y="5486700"/>
            <a:ext cx="2133600" cy="476250"/>
          </a:xfrm>
        </p:spPr>
        <p:txBody>
          <a:bodyPr/>
          <a:lstStyle/>
          <a:p>
            <a:fld id="{BCFA2D89-515A-4F38-8D31-FD8F37695301}" type="slidenum">
              <a:rPr lang="ar-SA" altLang="fa-IR" sz="2400"/>
              <a:pPr/>
              <a:t>18</a:t>
            </a:fld>
            <a:endParaRPr lang="en-US" altLang="fa-IR" dirty="0"/>
          </a:p>
        </p:txBody>
      </p:sp>
      <p:grpSp>
        <p:nvGrpSpPr>
          <p:cNvPr id="263172" name="Group 4"/>
          <p:cNvGrpSpPr>
            <a:grpSpLocks/>
          </p:cNvGrpSpPr>
          <p:nvPr/>
        </p:nvGrpSpPr>
        <p:grpSpPr bwMode="auto">
          <a:xfrm>
            <a:off x="685800" y="381000"/>
            <a:ext cx="8153400" cy="5791200"/>
            <a:chOff x="346" y="351"/>
            <a:chExt cx="5136" cy="3648"/>
          </a:xfrm>
        </p:grpSpPr>
        <p:sp>
          <p:nvSpPr>
            <p:cNvPr id="263173" name="Rectangle 5"/>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63174" name="Rectangle 6"/>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63175" name="Text Box 7">
            <a:hlinkClick r:id="rId2" action="ppaction://hlinksldjump"/>
          </p:cNvPr>
          <p:cNvSpPr txBox="1">
            <a:spLocks noChangeArrowheads="1"/>
          </p:cNvSpPr>
          <p:nvPr/>
        </p:nvSpPr>
        <p:spPr bwMode="auto">
          <a:xfrm>
            <a:off x="934864" y="762000"/>
            <a:ext cx="7904335" cy="3070071"/>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fa-IR" altLang="fa-IR" sz="3200" dirty="0">
                <a:solidFill>
                  <a:srgbClr val="000000"/>
                </a:solidFill>
              </a:rPr>
              <a:t>اگر مجتهد اعلم بعد از آن كه در مساله اي </a:t>
            </a:r>
            <a:r>
              <a:rPr lang="fa-IR" altLang="fa-IR" sz="3200" dirty="0" smtClean="0">
                <a:solidFill>
                  <a:srgbClr val="000000"/>
                </a:solidFill>
              </a:rPr>
              <a:t>فتوا </a:t>
            </a:r>
            <a:r>
              <a:rPr lang="fa-IR" altLang="fa-IR" sz="3200" dirty="0">
                <a:solidFill>
                  <a:srgbClr val="000000"/>
                </a:solidFill>
              </a:rPr>
              <a:t>داده احتياط </a:t>
            </a:r>
            <a:r>
              <a:rPr lang="fa-IR" altLang="fa-IR" sz="3200" dirty="0" smtClean="0">
                <a:solidFill>
                  <a:srgbClr val="000000"/>
                </a:solidFill>
              </a:rPr>
              <a:t>كند، </a:t>
            </a:r>
            <a:r>
              <a:rPr lang="fa-IR" altLang="fa-IR" sz="3200" dirty="0">
                <a:solidFill>
                  <a:srgbClr val="000000"/>
                </a:solidFill>
              </a:rPr>
              <a:t>مقلد او نمي تواند در آن مساله به فتواي مجتهد ديگر رفتار كند بلكه بايد يا به </a:t>
            </a:r>
            <a:r>
              <a:rPr lang="fa-IR" altLang="fa-IR" sz="3200" dirty="0" smtClean="0">
                <a:solidFill>
                  <a:srgbClr val="000000"/>
                </a:solidFill>
              </a:rPr>
              <a:t>فتوا </a:t>
            </a:r>
            <a:r>
              <a:rPr lang="fa-IR" altLang="fa-IR" sz="3200" dirty="0">
                <a:solidFill>
                  <a:srgbClr val="000000"/>
                </a:solidFill>
              </a:rPr>
              <a:t>عمل كند يا به احتياط بعد از </a:t>
            </a:r>
            <a:r>
              <a:rPr lang="fa-IR" altLang="fa-IR" sz="3200" dirty="0" smtClean="0">
                <a:solidFill>
                  <a:srgbClr val="000000"/>
                </a:solidFill>
              </a:rPr>
              <a:t>فتوا </a:t>
            </a:r>
            <a:r>
              <a:rPr lang="fa-IR" altLang="fa-IR" sz="2000" dirty="0">
                <a:solidFill>
                  <a:srgbClr val="000000"/>
                </a:solidFill>
              </a:rPr>
              <a:t>( كه احتياط مستحب است)</a:t>
            </a:r>
            <a:r>
              <a:rPr lang="fa-IR" altLang="fa-IR" sz="3200" dirty="0">
                <a:solidFill>
                  <a:srgbClr val="000000"/>
                </a:solidFill>
              </a:rPr>
              <a:t> عمل </a:t>
            </a:r>
            <a:r>
              <a:rPr lang="fa-IR" altLang="fa-IR" sz="3200" dirty="0" smtClean="0">
                <a:solidFill>
                  <a:srgbClr val="000000"/>
                </a:solidFill>
              </a:rPr>
              <a:t>نمايد.</a:t>
            </a:r>
            <a:endParaRPr lang="en-US" altLang="fa-IR" sz="3200" dirty="0">
              <a:solidFill>
                <a:srgbClr val="000000"/>
              </a:solidFill>
            </a:endParaRPr>
          </a:p>
        </p:txBody>
      </p:sp>
      <p:sp>
        <p:nvSpPr>
          <p:cNvPr id="263178" name="Text Box 10">
            <a:hlinkClick r:id="rId2" action="ppaction://hlinksldjump"/>
          </p:cNvPr>
          <p:cNvSpPr txBox="1">
            <a:spLocks noChangeArrowheads="1"/>
          </p:cNvSpPr>
          <p:nvPr/>
        </p:nvSpPr>
        <p:spPr bwMode="auto">
          <a:xfrm>
            <a:off x="934865" y="4040278"/>
            <a:ext cx="8001000" cy="1463675"/>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pPr>
            <a:r>
              <a:rPr lang="fa-IR" altLang="fa-IR" sz="3000" dirty="0">
                <a:solidFill>
                  <a:srgbClr val="C00000"/>
                </a:solidFill>
              </a:rPr>
              <a:t>مثال</a:t>
            </a:r>
            <a:r>
              <a:rPr lang="fa-IR" altLang="fa-IR" sz="100" dirty="0">
                <a:solidFill>
                  <a:srgbClr val="C00000"/>
                </a:solidFill>
              </a:rPr>
              <a:t> </a:t>
            </a:r>
            <a:r>
              <a:rPr lang="fa-IR" altLang="fa-IR" sz="3000" dirty="0">
                <a:solidFill>
                  <a:srgbClr val="C00000"/>
                </a:solidFill>
              </a:rPr>
              <a:t>: </a:t>
            </a:r>
            <a:r>
              <a:rPr lang="fa-IR" altLang="fa-IR" sz="3000" dirty="0">
                <a:solidFill>
                  <a:srgbClr val="000000"/>
                </a:solidFill>
              </a:rPr>
              <a:t>ظرف نجس را كه يك مرتبه در آب كر بشويند پاك مي</a:t>
            </a:r>
            <a:r>
              <a:rPr lang="fa-IR" altLang="fa-IR" sz="100" dirty="0">
                <a:solidFill>
                  <a:srgbClr val="000000"/>
                </a:solidFill>
              </a:rPr>
              <a:t> </a:t>
            </a:r>
            <a:r>
              <a:rPr lang="fa-IR" altLang="fa-IR" sz="3000" dirty="0" smtClean="0">
                <a:solidFill>
                  <a:srgbClr val="000000"/>
                </a:solidFill>
              </a:rPr>
              <a:t>شود، </a:t>
            </a:r>
            <a:r>
              <a:rPr lang="fa-IR" altLang="fa-IR" sz="3000" dirty="0">
                <a:solidFill>
                  <a:srgbClr val="000000"/>
                </a:solidFill>
              </a:rPr>
              <a:t>اگر چه احتياط آن است كه سه مرتبه بشويند. </a:t>
            </a:r>
            <a:endParaRPr lang="en-US" altLang="fa-IR" sz="3000" dirty="0">
              <a:solidFill>
                <a:srgbClr val="000000"/>
              </a:solidFill>
            </a:endParaRPr>
          </a:p>
        </p:txBody>
      </p:sp>
      <p:sp>
        <p:nvSpPr>
          <p:cNvPr id="263180" name="Rectangle 12"/>
          <p:cNvSpPr>
            <a:spLocks noChangeArrowheads="1"/>
          </p:cNvSpPr>
          <p:nvPr/>
        </p:nvSpPr>
        <p:spPr bwMode="auto">
          <a:xfrm rot="16200000">
            <a:off x="-1448107" y="2938112"/>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3366"/>
                </a:solidFill>
              </a:rPr>
              <a:t>درس اول : احكام تقليد</a:t>
            </a:r>
            <a:endParaRPr lang="en-US" altLang="fa-IR" sz="2800" dirty="0">
              <a:solidFill>
                <a:srgbClr val="003366"/>
              </a:solidFill>
            </a:endParaRPr>
          </a:p>
        </p:txBody>
      </p:sp>
      <p:sp>
        <p:nvSpPr>
          <p:cNvPr id="14"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263181" name="Text Box 13">
            <a:hlinkClick r:id="rId2" action="ppaction://hlinksldjump"/>
          </p:cNvPr>
          <p:cNvSpPr txBox="1">
            <a:spLocks noChangeArrowheads="1"/>
          </p:cNvSpPr>
          <p:nvPr/>
        </p:nvSpPr>
        <p:spPr bwMode="auto">
          <a:xfrm>
            <a:off x="1752600" y="242887"/>
            <a:ext cx="7086600" cy="59531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a:lnSpc>
                <a:spcPct val="100000"/>
              </a:lnSpc>
            </a:pPr>
            <a:r>
              <a:rPr lang="fa-IR" altLang="fa-IR" sz="3300" dirty="0">
                <a:ln w="6600">
                  <a:solidFill>
                    <a:schemeClr val="accent2"/>
                  </a:solidFill>
                  <a:prstDash val="solid"/>
                </a:ln>
                <a:solidFill>
                  <a:srgbClr val="FFFFFF"/>
                </a:solidFill>
                <a:effectLst>
                  <a:outerShdw dist="38100" dir="2700000" algn="tl" rotWithShape="0">
                    <a:schemeClr val="accent2"/>
                  </a:outerShdw>
                </a:effectLst>
              </a:rPr>
              <a:t>مسائل تقليد </a:t>
            </a:r>
            <a:endParaRPr lang="en-US" altLang="fa-IR" sz="33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5" name="TextBox 14"/>
          <p:cNvSpPr txBox="1"/>
          <p:nvPr/>
        </p:nvSpPr>
        <p:spPr>
          <a:xfrm>
            <a:off x="28755" y="6092008"/>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63181"/>
                                        </p:tgtEl>
                                        <p:attrNameLst>
                                          <p:attrName>style.visibility</p:attrName>
                                        </p:attrNameLst>
                                      </p:cBhvr>
                                      <p:to>
                                        <p:strVal val="visible"/>
                                      </p:to>
                                    </p:set>
                                    <p:anim calcmode="lin" valueType="num">
                                      <p:cBhvr>
                                        <p:cTn id="7" dur="1000" fill="hold"/>
                                        <p:tgtEl>
                                          <p:spTgt spid="263181"/>
                                        </p:tgtEl>
                                        <p:attrNameLst>
                                          <p:attrName>ppt_x</p:attrName>
                                        </p:attrNameLst>
                                      </p:cBhvr>
                                      <p:tavLst>
                                        <p:tav tm="0">
                                          <p:val>
                                            <p:strVal val="#ppt_x-.2"/>
                                          </p:val>
                                        </p:tav>
                                        <p:tav tm="100000">
                                          <p:val>
                                            <p:strVal val="#ppt_x"/>
                                          </p:val>
                                        </p:tav>
                                      </p:tavLst>
                                    </p:anim>
                                    <p:anim calcmode="lin" valueType="num">
                                      <p:cBhvr>
                                        <p:cTn id="8" dur="1000" fill="hold"/>
                                        <p:tgtEl>
                                          <p:spTgt spid="26318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318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63175"/>
                                        </p:tgtEl>
                                        <p:attrNameLst>
                                          <p:attrName>style.visibility</p:attrName>
                                        </p:attrNameLst>
                                      </p:cBhvr>
                                      <p:to>
                                        <p:strVal val="visible"/>
                                      </p:to>
                                    </p:set>
                                    <p:anim calcmode="lin" valueType="num">
                                      <p:cBhvr>
                                        <p:cTn id="14" dur="1000" fill="hold"/>
                                        <p:tgtEl>
                                          <p:spTgt spid="263175"/>
                                        </p:tgtEl>
                                        <p:attrNameLst>
                                          <p:attrName>ppt_w</p:attrName>
                                        </p:attrNameLst>
                                      </p:cBhvr>
                                      <p:tavLst>
                                        <p:tav tm="0">
                                          <p:val>
                                            <p:strVal val="#ppt_w*0.70"/>
                                          </p:val>
                                        </p:tav>
                                        <p:tav tm="100000">
                                          <p:val>
                                            <p:strVal val="#ppt_w"/>
                                          </p:val>
                                        </p:tav>
                                      </p:tavLst>
                                    </p:anim>
                                    <p:anim calcmode="lin" valueType="num">
                                      <p:cBhvr>
                                        <p:cTn id="15" dur="1000" fill="hold"/>
                                        <p:tgtEl>
                                          <p:spTgt spid="263175"/>
                                        </p:tgtEl>
                                        <p:attrNameLst>
                                          <p:attrName>ppt_h</p:attrName>
                                        </p:attrNameLst>
                                      </p:cBhvr>
                                      <p:tavLst>
                                        <p:tav tm="0">
                                          <p:val>
                                            <p:strVal val="#ppt_h"/>
                                          </p:val>
                                        </p:tav>
                                        <p:tav tm="100000">
                                          <p:val>
                                            <p:strVal val="#ppt_h"/>
                                          </p:val>
                                        </p:tav>
                                      </p:tavLst>
                                    </p:anim>
                                    <p:animEffect transition="in" filter="fade">
                                      <p:cBhvr>
                                        <p:cTn id="16" dur="1000"/>
                                        <p:tgtEl>
                                          <p:spTgt spid="26317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63178"/>
                                        </p:tgtEl>
                                        <p:attrNameLst>
                                          <p:attrName>style.visibility</p:attrName>
                                        </p:attrNameLst>
                                      </p:cBhvr>
                                      <p:to>
                                        <p:strVal val="visible"/>
                                      </p:to>
                                    </p:set>
                                    <p:anim calcmode="lin" valueType="num">
                                      <p:cBhvr>
                                        <p:cTn id="21" dur="1000" fill="hold"/>
                                        <p:tgtEl>
                                          <p:spTgt spid="263178"/>
                                        </p:tgtEl>
                                        <p:attrNameLst>
                                          <p:attrName>ppt_x</p:attrName>
                                        </p:attrNameLst>
                                      </p:cBhvr>
                                      <p:tavLst>
                                        <p:tav tm="0">
                                          <p:val>
                                            <p:strVal val="#ppt_x-.2"/>
                                          </p:val>
                                        </p:tav>
                                        <p:tav tm="100000">
                                          <p:val>
                                            <p:strVal val="#ppt_x"/>
                                          </p:val>
                                        </p:tav>
                                      </p:tavLst>
                                    </p:anim>
                                    <p:anim calcmode="lin" valueType="num">
                                      <p:cBhvr>
                                        <p:cTn id="22" dur="1000" fill="hold"/>
                                        <p:tgtEl>
                                          <p:spTgt spid="26317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63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5" grpId="0"/>
      <p:bldP spid="263178" grpId="0"/>
      <p:bldP spid="26318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4"/>
          <p:cNvSpPr>
            <a:spLocks noGrp="1"/>
          </p:cNvSpPr>
          <p:nvPr>
            <p:ph type="sldNum" sz="quarter" idx="12"/>
          </p:nvPr>
        </p:nvSpPr>
        <p:spPr>
          <a:xfrm>
            <a:off x="7010400" y="5486400"/>
            <a:ext cx="2133600" cy="476250"/>
          </a:xfrm>
        </p:spPr>
        <p:txBody>
          <a:bodyPr/>
          <a:lstStyle/>
          <a:p>
            <a:fld id="{116F9EAB-3152-4577-AD6D-56E1078863F4}" type="slidenum">
              <a:rPr lang="ar-SA" altLang="fa-IR" sz="2400"/>
              <a:pPr/>
              <a:t>19</a:t>
            </a:fld>
            <a:endParaRPr lang="en-US" altLang="fa-IR" sz="2400" dirty="0"/>
          </a:p>
        </p:txBody>
      </p:sp>
      <p:grpSp>
        <p:nvGrpSpPr>
          <p:cNvPr id="272388" name="Group 4"/>
          <p:cNvGrpSpPr>
            <a:grpSpLocks/>
          </p:cNvGrpSpPr>
          <p:nvPr/>
        </p:nvGrpSpPr>
        <p:grpSpPr bwMode="auto">
          <a:xfrm>
            <a:off x="685800" y="381000"/>
            <a:ext cx="8153400" cy="5791200"/>
            <a:chOff x="346" y="351"/>
            <a:chExt cx="5136" cy="3648"/>
          </a:xfrm>
        </p:grpSpPr>
        <p:sp>
          <p:nvSpPr>
            <p:cNvPr id="272389" name="Rectangle 5"/>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72390" name="Rectangle 6"/>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72391" name="Text Box 7">
            <a:hlinkClick r:id="rId2" action="ppaction://hlinksldjump"/>
          </p:cNvPr>
          <p:cNvSpPr txBox="1">
            <a:spLocks noChangeArrowheads="1"/>
          </p:cNvSpPr>
          <p:nvPr/>
        </p:nvSpPr>
        <p:spPr bwMode="auto">
          <a:xfrm>
            <a:off x="838200" y="941388"/>
            <a:ext cx="8001000" cy="2308324"/>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lang="fa-IR" altLang="fa-IR" sz="3200" dirty="0">
                <a:solidFill>
                  <a:srgbClr val="000000"/>
                </a:solidFill>
              </a:rPr>
              <a:t>تقليد ميت ابتدائاً جايز نيست ولي بقاء بر تقليد ميت به فتوا و با شرايطي كه مجتهد زنده تعيين مي كند اشكال ندارد.</a:t>
            </a:r>
            <a:endParaRPr lang="en-US" altLang="fa-IR" sz="3200" dirty="0">
              <a:solidFill>
                <a:srgbClr val="000000"/>
              </a:solidFill>
            </a:endParaRPr>
          </a:p>
        </p:txBody>
      </p:sp>
      <p:sp>
        <p:nvSpPr>
          <p:cNvPr id="272392" name="Text Box 8">
            <a:hlinkClick r:id="rId2" action="ppaction://hlinksldjump"/>
          </p:cNvPr>
          <p:cNvSpPr txBox="1">
            <a:spLocks noChangeArrowheads="1"/>
          </p:cNvSpPr>
          <p:nvPr/>
        </p:nvSpPr>
        <p:spPr bwMode="auto">
          <a:xfrm>
            <a:off x="1006474" y="3827463"/>
            <a:ext cx="7680326" cy="2354491"/>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fa-IR" altLang="fa-IR" sz="3400" dirty="0">
                <a:solidFill>
                  <a:srgbClr val="000000"/>
                </a:solidFill>
              </a:rPr>
              <a:t>               </a:t>
            </a:r>
            <a:r>
              <a:rPr lang="fa-IR" altLang="fa-IR" sz="3200" dirty="0">
                <a:solidFill>
                  <a:srgbClr val="000000"/>
                </a:solidFill>
              </a:rPr>
              <a:t>كسي كه در بعضي از مسائل به فتواي مجتهد عمل </a:t>
            </a:r>
            <a:r>
              <a:rPr lang="fa-IR" altLang="fa-IR" sz="3200" dirty="0" smtClean="0">
                <a:solidFill>
                  <a:srgbClr val="000000"/>
                </a:solidFill>
              </a:rPr>
              <a:t>كرده، </a:t>
            </a:r>
            <a:r>
              <a:rPr lang="fa-IR" altLang="fa-IR" sz="3200" dirty="0">
                <a:solidFill>
                  <a:srgbClr val="000000"/>
                </a:solidFill>
              </a:rPr>
              <a:t>بعد از مردن آن مجتهد مي</a:t>
            </a:r>
            <a:r>
              <a:rPr lang="fa-IR" altLang="fa-IR" sz="100" dirty="0">
                <a:solidFill>
                  <a:srgbClr val="000000"/>
                </a:solidFill>
              </a:rPr>
              <a:t> </a:t>
            </a:r>
            <a:r>
              <a:rPr lang="fa-IR" altLang="fa-IR" sz="3200" dirty="0">
                <a:solidFill>
                  <a:srgbClr val="000000"/>
                </a:solidFill>
              </a:rPr>
              <a:t>تواند در همه مسائل از او تقليد كند.</a:t>
            </a:r>
            <a:endParaRPr lang="en-US" altLang="fa-IR" sz="3200" dirty="0">
              <a:solidFill>
                <a:srgbClr val="000000"/>
              </a:solidFill>
            </a:endParaRPr>
          </a:p>
        </p:txBody>
      </p:sp>
      <p:sp>
        <p:nvSpPr>
          <p:cNvPr id="272393" name="AutoShape 9"/>
          <p:cNvSpPr>
            <a:spLocks noChangeArrowheads="1"/>
          </p:cNvSpPr>
          <p:nvPr/>
        </p:nvSpPr>
        <p:spPr bwMode="auto">
          <a:xfrm>
            <a:off x="7391400" y="3581400"/>
            <a:ext cx="1524000" cy="1219200"/>
          </a:xfrm>
          <a:prstGeom prst="star8">
            <a:avLst>
              <a:gd name="adj" fmla="val 38250"/>
            </a:avLst>
          </a:prstGeom>
          <a:solidFill>
            <a:schemeClr val="accent2"/>
          </a:solidFill>
          <a:ln w="12700" cap="sq">
            <a:solidFill>
              <a:schemeClr val="tx1"/>
            </a:solidFill>
            <a:miter lim="800000"/>
            <a:headEnd type="none" w="sm" len="sm"/>
            <a:tailEnd type="none" w="sm" len="sm"/>
          </a:ln>
          <a:effectLst/>
        </p:spPr>
        <p:txBody>
          <a:bodyPr wrap="none" anchor="ctr"/>
          <a:lstStyle/>
          <a:p>
            <a:pPr eaLnBrk="1" hangingPunct="1">
              <a:lnSpc>
                <a:spcPct val="100000"/>
              </a:lnSpc>
            </a:pPr>
            <a:r>
              <a:rPr lang="fa-IR" altLang="fa-IR" sz="3200">
                <a:solidFill>
                  <a:srgbClr val="000000"/>
                </a:solidFill>
                <a:latin typeface="Tahoma" panose="020B0604030504040204" pitchFamily="34" charset="0"/>
              </a:rPr>
              <a:t>امام:</a:t>
            </a:r>
            <a:endParaRPr lang="az-Latn-AZ" altLang="fa-IR" sz="3200">
              <a:solidFill>
                <a:srgbClr val="000000"/>
              </a:solidFill>
              <a:latin typeface="Tahoma" panose="020B0604030504040204" pitchFamily="34" charset="0"/>
            </a:endParaRPr>
          </a:p>
        </p:txBody>
      </p:sp>
      <p:sp>
        <p:nvSpPr>
          <p:cNvPr id="272395" name="Rectangle 11"/>
          <p:cNvSpPr>
            <a:spLocks noChangeArrowheads="1"/>
          </p:cNvSpPr>
          <p:nvPr/>
        </p:nvSpPr>
        <p:spPr bwMode="auto">
          <a:xfrm rot="16200000">
            <a:off x="-1400632" y="2759189"/>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3366"/>
                </a:solidFill>
              </a:rPr>
              <a:t>درس اول : احكام تقليد</a:t>
            </a:r>
            <a:endParaRPr lang="en-US" altLang="fa-IR" sz="2800" dirty="0">
              <a:solidFill>
                <a:srgbClr val="003366"/>
              </a:solidFill>
            </a:endParaRPr>
          </a:p>
        </p:txBody>
      </p:sp>
      <p:sp>
        <p:nvSpPr>
          <p:cNvPr id="15"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272386" name="Text Box 2">
            <a:hlinkClick r:id="rId2" action="ppaction://hlinksldjump"/>
          </p:cNvPr>
          <p:cNvSpPr txBox="1">
            <a:spLocks noChangeArrowheads="1"/>
          </p:cNvSpPr>
          <p:nvPr/>
        </p:nvSpPr>
        <p:spPr bwMode="auto">
          <a:xfrm>
            <a:off x="1752600" y="166687"/>
            <a:ext cx="7086600" cy="59531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a:lnSpc>
                <a:spcPct val="100000"/>
              </a:lnSpc>
            </a:pPr>
            <a:r>
              <a:rPr lang="fa-IR" altLang="fa-IR" sz="3300" dirty="0">
                <a:ln w="6600">
                  <a:solidFill>
                    <a:schemeClr val="accent2"/>
                  </a:solidFill>
                  <a:prstDash val="solid"/>
                </a:ln>
                <a:solidFill>
                  <a:srgbClr val="FFFFFF"/>
                </a:solidFill>
                <a:effectLst>
                  <a:outerShdw dist="38100" dir="2700000" algn="tl" rotWithShape="0">
                    <a:schemeClr val="accent2"/>
                  </a:outerShdw>
                </a:effectLst>
              </a:rPr>
              <a:t>بقا برتقليد </a:t>
            </a:r>
            <a:r>
              <a:rPr lang="fa-IR" altLang="fa-IR" sz="3300" dirty="0" smtClean="0">
                <a:ln w="6600">
                  <a:solidFill>
                    <a:schemeClr val="accent2"/>
                  </a:solidFill>
                  <a:prstDash val="solid"/>
                </a:ln>
                <a:solidFill>
                  <a:srgbClr val="FFFFFF"/>
                </a:solidFill>
                <a:effectLst>
                  <a:outerShdw dist="38100" dir="2700000" algn="tl" rotWithShape="0">
                    <a:schemeClr val="accent2"/>
                  </a:outerShdw>
                </a:effectLst>
              </a:rPr>
              <a:t>از میت </a:t>
            </a:r>
            <a:endParaRPr lang="en-US" altLang="fa-IR" sz="33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6" name="TextBox 15"/>
          <p:cNvSpPr txBox="1"/>
          <p:nvPr/>
        </p:nvSpPr>
        <p:spPr>
          <a:xfrm>
            <a:off x="28755" y="6092008"/>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2386"/>
                                        </p:tgtEl>
                                        <p:attrNameLst>
                                          <p:attrName>style.visibility</p:attrName>
                                        </p:attrNameLst>
                                      </p:cBhvr>
                                      <p:to>
                                        <p:strVal val="visible"/>
                                      </p:to>
                                    </p:set>
                                    <p:anim calcmode="lin" valueType="num">
                                      <p:cBhvr>
                                        <p:cTn id="7" dur="1000" fill="hold"/>
                                        <p:tgtEl>
                                          <p:spTgt spid="272386"/>
                                        </p:tgtEl>
                                        <p:attrNameLst>
                                          <p:attrName>ppt_x</p:attrName>
                                        </p:attrNameLst>
                                      </p:cBhvr>
                                      <p:tavLst>
                                        <p:tav tm="0">
                                          <p:val>
                                            <p:strVal val="#ppt_x-.2"/>
                                          </p:val>
                                        </p:tav>
                                        <p:tav tm="100000">
                                          <p:val>
                                            <p:strVal val="#ppt_x"/>
                                          </p:val>
                                        </p:tav>
                                      </p:tavLst>
                                    </p:anim>
                                    <p:anim calcmode="lin" valueType="num">
                                      <p:cBhvr>
                                        <p:cTn id="8" dur="1000" fill="hold"/>
                                        <p:tgtEl>
                                          <p:spTgt spid="2723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23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72391"/>
                                        </p:tgtEl>
                                        <p:attrNameLst>
                                          <p:attrName>style.visibility</p:attrName>
                                        </p:attrNameLst>
                                      </p:cBhvr>
                                      <p:to>
                                        <p:strVal val="visible"/>
                                      </p:to>
                                    </p:set>
                                    <p:anim calcmode="lin" valueType="num">
                                      <p:cBhvr>
                                        <p:cTn id="14" dur="500" fill="hold"/>
                                        <p:tgtEl>
                                          <p:spTgt spid="272391"/>
                                        </p:tgtEl>
                                        <p:attrNameLst>
                                          <p:attrName>ppt_w</p:attrName>
                                        </p:attrNameLst>
                                      </p:cBhvr>
                                      <p:tavLst>
                                        <p:tav tm="0">
                                          <p:val>
                                            <p:fltVal val="0"/>
                                          </p:val>
                                        </p:tav>
                                        <p:tav tm="100000">
                                          <p:val>
                                            <p:strVal val="#ppt_w"/>
                                          </p:val>
                                        </p:tav>
                                      </p:tavLst>
                                    </p:anim>
                                    <p:anim calcmode="lin" valueType="num">
                                      <p:cBhvr>
                                        <p:cTn id="15" dur="500" fill="hold"/>
                                        <p:tgtEl>
                                          <p:spTgt spid="272391"/>
                                        </p:tgtEl>
                                        <p:attrNameLst>
                                          <p:attrName>ppt_h</p:attrName>
                                        </p:attrNameLst>
                                      </p:cBhvr>
                                      <p:tavLst>
                                        <p:tav tm="0">
                                          <p:val>
                                            <p:fltVal val="0"/>
                                          </p:val>
                                        </p:tav>
                                        <p:tav tm="100000">
                                          <p:val>
                                            <p:strVal val="#ppt_h"/>
                                          </p:val>
                                        </p:tav>
                                      </p:tavLst>
                                    </p:anim>
                                    <p:animEffect transition="in" filter="fade">
                                      <p:cBhvr>
                                        <p:cTn id="16" dur="500"/>
                                        <p:tgtEl>
                                          <p:spTgt spid="27239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272393"/>
                                        </p:tgtEl>
                                        <p:attrNameLst>
                                          <p:attrName>style.visibility</p:attrName>
                                        </p:attrNameLst>
                                      </p:cBhvr>
                                      <p:to>
                                        <p:strVal val="visible"/>
                                      </p:to>
                                    </p:set>
                                    <p:anim calcmode="lin" valueType="num">
                                      <p:cBhvr>
                                        <p:cTn id="21" dur="500" fill="hold"/>
                                        <p:tgtEl>
                                          <p:spTgt spid="272393"/>
                                        </p:tgtEl>
                                        <p:attrNameLst>
                                          <p:attrName>ppt_w</p:attrName>
                                        </p:attrNameLst>
                                      </p:cBhvr>
                                      <p:tavLst>
                                        <p:tav tm="0">
                                          <p:val>
                                            <p:fltVal val="0"/>
                                          </p:val>
                                        </p:tav>
                                        <p:tav tm="100000">
                                          <p:val>
                                            <p:strVal val="#ppt_w"/>
                                          </p:val>
                                        </p:tav>
                                      </p:tavLst>
                                    </p:anim>
                                    <p:anim calcmode="lin" valueType="num">
                                      <p:cBhvr>
                                        <p:cTn id="22" dur="500" fill="hold"/>
                                        <p:tgtEl>
                                          <p:spTgt spid="272393"/>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272392"/>
                                        </p:tgtEl>
                                        <p:attrNameLst>
                                          <p:attrName>style.visibility</p:attrName>
                                        </p:attrNameLst>
                                      </p:cBhvr>
                                      <p:to>
                                        <p:strVal val="visible"/>
                                      </p:to>
                                    </p:set>
                                    <p:anim calcmode="lin" valueType="num">
                                      <p:cBhvr>
                                        <p:cTn id="27" dur="1000" fill="hold"/>
                                        <p:tgtEl>
                                          <p:spTgt spid="272392"/>
                                        </p:tgtEl>
                                        <p:attrNameLst>
                                          <p:attrName>ppt_x</p:attrName>
                                        </p:attrNameLst>
                                      </p:cBhvr>
                                      <p:tavLst>
                                        <p:tav tm="0">
                                          <p:val>
                                            <p:strVal val="#ppt_x-.2"/>
                                          </p:val>
                                        </p:tav>
                                        <p:tav tm="100000">
                                          <p:val>
                                            <p:strVal val="#ppt_x"/>
                                          </p:val>
                                        </p:tav>
                                      </p:tavLst>
                                    </p:anim>
                                    <p:anim calcmode="lin" valueType="num">
                                      <p:cBhvr>
                                        <p:cTn id="28" dur="1000" fill="hold"/>
                                        <p:tgtEl>
                                          <p:spTgt spid="272392"/>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72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1" grpId="0"/>
      <p:bldP spid="272392" grpId="0"/>
      <p:bldP spid="272393" grpId="0" animBg="1"/>
      <p:bldP spid="2723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a:xfrm>
            <a:off x="7010400" y="5562600"/>
            <a:ext cx="2133600" cy="476250"/>
          </a:xfrm>
        </p:spPr>
        <p:txBody>
          <a:bodyPr/>
          <a:lstStyle/>
          <a:p>
            <a:fld id="{64FE2C4B-0383-44DE-9A22-7C538DBD5586}" type="slidenum">
              <a:rPr lang="ar-SA" altLang="fa-IR" sz="1600" b="1">
                <a:ln w="12700">
                  <a:solidFill>
                    <a:srgbClr val="FFC000"/>
                  </a:solidFill>
                  <a:prstDash val="solid"/>
                </a:ln>
                <a:solidFill>
                  <a:schemeClr val="bg1"/>
                </a:solidFill>
                <a:effectLst>
                  <a:innerShdw blurRad="114300">
                    <a:prstClr val="black"/>
                  </a:innerShdw>
                </a:effectLst>
              </a:rPr>
              <a:pPr/>
              <a:t>2</a:t>
            </a:fld>
            <a:endParaRPr lang="en-US" altLang="fa-IR" sz="1600" b="1" dirty="0">
              <a:ln w="12700">
                <a:solidFill>
                  <a:srgbClr val="FFC000"/>
                </a:solidFill>
                <a:prstDash val="solid"/>
              </a:ln>
              <a:solidFill>
                <a:schemeClr val="bg1"/>
              </a:solidFill>
              <a:effectLst>
                <a:innerShdw blurRad="114300">
                  <a:prstClr val="black"/>
                </a:innerShdw>
              </a:effectLst>
            </a:endParaRPr>
          </a:p>
        </p:txBody>
      </p:sp>
      <p:sp>
        <p:nvSpPr>
          <p:cNvPr id="218114" name="Text Box 2"/>
          <p:cNvSpPr txBox="1">
            <a:spLocks noChangeArrowheads="1"/>
          </p:cNvSpPr>
          <p:nvPr/>
        </p:nvSpPr>
        <p:spPr bwMode="auto">
          <a:xfrm>
            <a:off x="533400" y="982202"/>
            <a:ext cx="8153400" cy="1488869"/>
          </a:xfrm>
          <a:prstGeom prst="rect">
            <a:avLst/>
          </a:prstGeom>
          <a:noFill/>
          <a:ln>
            <a:noFill/>
          </a:ln>
          <a:effectLst>
            <a:outerShdw dist="85194" dir="1593903" algn="ctr" rotWithShape="0">
              <a:srgbClr val="000000"/>
            </a:outerShdw>
          </a:effectLst>
          <a:extLst>
            <a:ext uri="{909E8E84-426E-40DD-AFC4-6F175D3DCCD1}">
              <a14:hiddenFill xmlns:a14="http://schemas.microsoft.com/office/drawing/2010/main">
                <a:gradFill rotWithShape="0">
                  <a:gsLst>
                    <a:gs pos="0">
                      <a:srgbClr val="3399FF"/>
                    </a:gs>
                    <a:gs pos="50000">
                      <a:srgbClr val="FFFF00"/>
                    </a:gs>
                    <a:gs pos="100000">
                      <a:srgbClr val="3399FF"/>
                    </a:gs>
                  </a:gsLst>
                  <a:lin ang="27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50000"/>
              </a:lnSpc>
            </a:pPr>
            <a:r>
              <a:rPr lang="fa-IR" altLang="fa-IR" sz="6600" dirty="0">
                <a:solidFill>
                  <a:srgbClr val="FF9933"/>
                </a:solidFill>
              </a:rPr>
              <a:t>درس اول :</a:t>
            </a:r>
          </a:p>
        </p:txBody>
      </p:sp>
      <p:sp>
        <p:nvSpPr>
          <p:cNvPr id="218115" name="Text Box 3"/>
          <p:cNvSpPr txBox="1">
            <a:spLocks noChangeArrowheads="1"/>
          </p:cNvSpPr>
          <p:nvPr/>
        </p:nvSpPr>
        <p:spPr bwMode="auto">
          <a:xfrm>
            <a:off x="457200" y="2360613"/>
            <a:ext cx="8153400" cy="2568011"/>
          </a:xfrm>
          <a:prstGeom prst="rect">
            <a:avLst/>
          </a:prstGeom>
          <a:noFill/>
          <a:ln>
            <a:noFill/>
          </a:ln>
          <a:effectLst>
            <a:outerShdw dist="85194" dir="1593903" algn="ctr" rotWithShape="0">
              <a:srgbClr val="000000"/>
            </a:outerShdw>
          </a:effectLst>
          <a:extLst>
            <a:ext uri="{909E8E84-426E-40DD-AFC4-6F175D3DCCD1}">
              <a14:hiddenFill xmlns:a14="http://schemas.microsoft.com/office/drawing/2010/main">
                <a:gradFill rotWithShape="0">
                  <a:gsLst>
                    <a:gs pos="0">
                      <a:srgbClr val="3399FF"/>
                    </a:gs>
                    <a:gs pos="50000">
                      <a:srgbClr val="FFFF00"/>
                    </a:gs>
                    <a:gs pos="100000">
                      <a:srgbClr val="3399FF"/>
                    </a:gs>
                  </a:gsLst>
                  <a:lin ang="2700000" scaled="1"/>
                </a:gra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nSpc>
                <a:spcPct val="150000"/>
              </a:lnSpc>
            </a:pPr>
            <a:r>
              <a:rPr lang="fa-IR" altLang="fa-IR" sz="11700" dirty="0">
                <a:solidFill>
                  <a:srgbClr val="0070C0"/>
                </a:solidFill>
              </a:rPr>
              <a:t>احكام تقليد</a:t>
            </a:r>
            <a:endParaRPr lang="en-US" altLang="fa-IR" sz="11700" dirty="0">
              <a:solidFill>
                <a:srgbClr val="0070C0"/>
              </a:solidFill>
            </a:endParaRPr>
          </a:p>
        </p:txBody>
      </p:sp>
      <p:sp>
        <p:nvSpPr>
          <p:cNvPr id="8" name="TextBox 7"/>
          <p:cNvSpPr txBox="1"/>
          <p:nvPr/>
        </p:nvSpPr>
        <p:spPr>
          <a:xfrm>
            <a:off x="0" y="5651764"/>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
        <p:nvSpPr>
          <p:cNvPr id="9" name="TextBox 8"/>
          <p:cNvSpPr txBox="1"/>
          <p:nvPr/>
        </p:nvSpPr>
        <p:spPr>
          <a:xfrm>
            <a:off x="419099" y="6004777"/>
            <a:ext cx="1981200" cy="584775"/>
          </a:xfrm>
          <a:prstGeom prst="rect">
            <a:avLst/>
          </a:prstGeom>
          <a:noFill/>
        </p:spPr>
        <p:txBody>
          <a:bodyPr wrap="square" rtlCol="1">
            <a:spAutoFit/>
          </a:bodyPr>
          <a:lstStyle/>
          <a:p>
            <a:r>
              <a:rPr lang="fa-IR" sz="2000" dirty="0" smtClean="0">
                <a:solidFill>
                  <a:srgbClr val="003366"/>
                </a:solidFill>
                <a:effectLst>
                  <a:outerShdw blurRad="38100" dist="38100" dir="2700000" algn="tl">
                    <a:srgbClr val="000000">
                      <a:alpha val="43137"/>
                    </a:srgbClr>
                  </a:outerShdw>
                </a:effectLst>
              </a:rPr>
              <a:t>ضیاءالصالحین</a:t>
            </a:r>
            <a:endParaRPr lang="fa-IR" sz="2000" dirty="0">
              <a:solidFill>
                <a:srgbClr val="00336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18114"/>
                                        </p:tgtEl>
                                        <p:attrNameLst>
                                          <p:attrName>style.visibility</p:attrName>
                                        </p:attrNameLst>
                                      </p:cBhvr>
                                      <p:to>
                                        <p:strVal val="visible"/>
                                      </p:to>
                                    </p:set>
                                    <p:animEffect transition="in" filter="box(out)">
                                      <p:cBhvr>
                                        <p:cTn id="7" dur="2000"/>
                                        <p:tgtEl>
                                          <p:spTgt spid="218114"/>
                                        </p:tgtEl>
                                      </p:cBhvr>
                                    </p:animEffect>
                                  </p:childTnLst>
                                </p:cTn>
                              </p:par>
                            </p:childTnLst>
                          </p:cTn>
                        </p:par>
                        <p:par>
                          <p:cTn id="8" fill="hold" nodeType="afterGroup">
                            <p:stCondLst>
                              <p:cond delay="2000"/>
                            </p:stCondLst>
                            <p:childTnLst>
                              <p:par>
                                <p:cTn id="9" presetID="4" presetClass="entr" presetSubtype="32" fill="hold" grpId="0" nodeType="afterEffect">
                                  <p:stCondLst>
                                    <p:cond delay="0"/>
                                  </p:stCondLst>
                                  <p:childTnLst>
                                    <p:set>
                                      <p:cBhvr>
                                        <p:cTn id="10" dur="1" fill="hold">
                                          <p:stCondLst>
                                            <p:cond delay="0"/>
                                          </p:stCondLst>
                                        </p:cTn>
                                        <p:tgtEl>
                                          <p:spTgt spid="218115"/>
                                        </p:tgtEl>
                                        <p:attrNameLst>
                                          <p:attrName>style.visibility</p:attrName>
                                        </p:attrNameLst>
                                      </p:cBhvr>
                                      <p:to>
                                        <p:strVal val="visible"/>
                                      </p:to>
                                    </p:set>
                                    <p:animEffect transition="in" filter="box(out)">
                                      <p:cBhvr>
                                        <p:cTn id="11" dur="1000"/>
                                        <p:tgtEl>
                                          <p:spTgt spid="218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p:bldP spid="2181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7010400" y="5489574"/>
            <a:ext cx="2133600" cy="476250"/>
          </a:xfrm>
        </p:spPr>
        <p:txBody>
          <a:bodyPr/>
          <a:lstStyle/>
          <a:p>
            <a:fld id="{771527A7-02E2-4AD4-97DF-ECF08D49694A}" type="slidenum">
              <a:rPr lang="ar-SA" altLang="fa-IR" sz="2400"/>
              <a:pPr/>
              <a:t>20</a:t>
            </a:fld>
            <a:endParaRPr lang="en-US" altLang="fa-IR" dirty="0"/>
          </a:p>
        </p:txBody>
      </p:sp>
      <p:grpSp>
        <p:nvGrpSpPr>
          <p:cNvPr id="273412" name="Group 4"/>
          <p:cNvGrpSpPr>
            <a:grpSpLocks/>
          </p:cNvGrpSpPr>
          <p:nvPr/>
        </p:nvGrpSpPr>
        <p:grpSpPr bwMode="auto">
          <a:xfrm>
            <a:off x="685800" y="381000"/>
            <a:ext cx="8153400" cy="5791200"/>
            <a:chOff x="346" y="351"/>
            <a:chExt cx="5136" cy="3648"/>
          </a:xfrm>
        </p:grpSpPr>
        <p:sp>
          <p:nvSpPr>
            <p:cNvPr id="273413" name="Rectangle 5"/>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73414" name="Rectangle 6"/>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73415" name="Text Box 7">
            <a:hlinkClick r:id="rId2" action="ppaction://hlinksldjump"/>
          </p:cNvPr>
          <p:cNvSpPr txBox="1">
            <a:spLocks noChangeArrowheads="1"/>
          </p:cNvSpPr>
          <p:nvPr/>
        </p:nvSpPr>
        <p:spPr bwMode="auto">
          <a:xfrm>
            <a:off x="1512498" y="1883117"/>
            <a:ext cx="6705600" cy="2785378"/>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pPr>
            <a:r>
              <a:rPr lang="fa-IR" altLang="fa-IR" sz="4000" dirty="0">
                <a:solidFill>
                  <a:srgbClr val="000066"/>
                </a:solidFill>
              </a:rPr>
              <a:t>بقاء بر تقلید میت در هر صورت جایز است ولی سزاور است که احتیاط در بقاء برتقلید میت اعلم ترک نشود.</a:t>
            </a:r>
            <a:endParaRPr lang="en-US" altLang="fa-IR" sz="4000" dirty="0">
              <a:solidFill>
                <a:srgbClr val="000000"/>
              </a:solidFill>
            </a:endParaRPr>
          </a:p>
        </p:txBody>
      </p:sp>
      <p:sp>
        <p:nvSpPr>
          <p:cNvPr id="273416" name="AutoShape 8"/>
          <p:cNvSpPr>
            <a:spLocks noChangeArrowheads="1"/>
          </p:cNvSpPr>
          <p:nvPr/>
        </p:nvSpPr>
        <p:spPr bwMode="auto">
          <a:xfrm>
            <a:off x="7398775" y="889000"/>
            <a:ext cx="1440425" cy="1296988"/>
          </a:xfrm>
          <a:prstGeom prst="star8">
            <a:avLst>
              <a:gd name="adj" fmla="val 38250"/>
            </a:avLst>
          </a:prstGeom>
          <a:solidFill>
            <a:schemeClr val="accent2"/>
          </a:solidFill>
          <a:ln w="12700" cap="sq">
            <a:solidFill>
              <a:schemeClr val="tx1"/>
            </a:solidFill>
            <a:miter lim="800000"/>
            <a:headEnd type="none" w="sm" len="sm"/>
            <a:tailEnd type="none" w="sm" len="sm"/>
          </a:ln>
          <a:effectLst/>
        </p:spPr>
        <p:txBody>
          <a:bodyPr wrap="none" anchor="ctr"/>
          <a:lstStyle/>
          <a:p>
            <a:pPr eaLnBrk="1" hangingPunct="1">
              <a:lnSpc>
                <a:spcPct val="100000"/>
              </a:lnSpc>
            </a:pPr>
            <a:r>
              <a:rPr lang="fa-IR" altLang="fa-IR" sz="2800" dirty="0">
                <a:solidFill>
                  <a:srgbClr val="000000"/>
                </a:solidFill>
                <a:latin typeface="Tahoma" panose="020B0604030504040204" pitchFamily="34" charset="0"/>
              </a:rPr>
              <a:t>خامنه ای:</a:t>
            </a:r>
            <a:endParaRPr lang="az-Latn-AZ" altLang="fa-IR" sz="2800" dirty="0">
              <a:solidFill>
                <a:srgbClr val="000000"/>
              </a:solidFill>
              <a:latin typeface="Tahoma" panose="020B0604030504040204" pitchFamily="34" charset="0"/>
            </a:endParaRPr>
          </a:p>
        </p:txBody>
      </p:sp>
      <p:sp>
        <p:nvSpPr>
          <p:cNvPr id="273418" name="Rectangle 10"/>
          <p:cNvSpPr>
            <a:spLocks noChangeArrowheads="1"/>
          </p:cNvSpPr>
          <p:nvPr/>
        </p:nvSpPr>
        <p:spPr bwMode="auto">
          <a:xfrm rot="16200000">
            <a:off x="-1407198" y="2884930"/>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3366"/>
                </a:solidFill>
              </a:rPr>
              <a:t>درس اول : احكام تقليد</a:t>
            </a:r>
            <a:endParaRPr lang="en-US" altLang="fa-IR" sz="2800" dirty="0">
              <a:solidFill>
                <a:srgbClr val="003366"/>
              </a:solidFill>
            </a:endParaRPr>
          </a:p>
        </p:txBody>
      </p:sp>
      <p:sp>
        <p:nvSpPr>
          <p:cNvPr id="14"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273419" name="Text Box 11">
            <a:hlinkClick r:id="rId2" action="ppaction://hlinksldjump"/>
          </p:cNvPr>
          <p:cNvSpPr txBox="1">
            <a:spLocks noChangeArrowheads="1"/>
          </p:cNvSpPr>
          <p:nvPr/>
        </p:nvSpPr>
        <p:spPr bwMode="auto">
          <a:xfrm>
            <a:off x="1752600" y="228600"/>
            <a:ext cx="7086600" cy="59531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a:lnSpc>
                <a:spcPct val="100000"/>
              </a:lnSpc>
            </a:pPr>
            <a:r>
              <a:rPr lang="fa-IR" altLang="fa-IR" sz="3300" dirty="0">
                <a:ln w="6600">
                  <a:solidFill>
                    <a:schemeClr val="accent2"/>
                  </a:solidFill>
                  <a:prstDash val="solid"/>
                </a:ln>
                <a:solidFill>
                  <a:srgbClr val="FFFFFF"/>
                </a:solidFill>
                <a:effectLst>
                  <a:outerShdw dist="38100" dir="2700000" algn="tl" rotWithShape="0">
                    <a:schemeClr val="accent2"/>
                  </a:outerShdw>
                </a:effectLst>
              </a:rPr>
              <a:t>بقا برتقليد </a:t>
            </a:r>
            <a:r>
              <a:rPr lang="fa-IR" altLang="fa-IR" sz="3300" dirty="0" smtClean="0">
                <a:ln w="6600">
                  <a:solidFill>
                    <a:schemeClr val="accent2"/>
                  </a:solidFill>
                  <a:prstDash val="solid"/>
                </a:ln>
                <a:solidFill>
                  <a:srgbClr val="FFFFFF"/>
                </a:solidFill>
                <a:effectLst>
                  <a:outerShdw dist="38100" dir="2700000" algn="tl" rotWithShape="0">
                    <a:schemeClr val="accent2"/>
                  </a:outerShdw>
                </a:effectLst>
              </a:rPr>
              <a:t>از میت </a:t>
            </a:r>
            <a:endParaRPr lang="en-US" altLang="fa-IR" sz="33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5" name="TextBox 14"/>
          <p:cNvSpPr txBox="1"/>
          <p:nvPr/>
        </p:nvSpPr>
        <p:spPr>
          <a:xfrm>
            <a:off x="28755" y="6092008"/>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3419"/>
                                        </p:tgtEl>
                                        <p:attrNameLst>
                                          <p:attrName>style.visibility</p:attrName>
                                        </p:attrNameLst>
                                      </p:cBhvr>
                                      <p:to>
                                        <p:strVal val="visible"/>
                                      </p:to>
                                    </p:set>
                                    <p:anim calcmode="lin" valueType="num">
                                      <p:cBhvr>
                                        <p:cTn id="7" dur="1000" fill="hold"/>
                                        <p:tgtEl>
                                          <p:spTgt spid="273419"/>
                                        </p:tgtEl>
                                        <p:attrNameLst>
                                          <p:attrName>ppt_x</p:attrName>
                                        </p:attrNameLst>
                                      </p:cBhvr>
                                      <p:tavLst>
                                        <p:tav tm="0">
                                          <p:val>
                                            <p:strVal val="#ppt_x-.2"/>
                                          </p:val>
                                        </p:tav>
                                        <p:tav tm="100000">
                                          <p:val>
                                            <p:strVal val="#ppt_x"/>
                                          </p:val>
                                        </p:tav>
                                      </p:tavLst>
                                    </p:anim>
                                    <p:anim calcmode="lin" valueType="num">
                                      <p:cBhvr>
                                        <p:cTn id="8" dur="1000" fill="hold"/>
                                        <p:tgtEl>
                                          <p:spTgt spid="2734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34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73416"/>
                                        </p:tgtEl>
                                        <p:attrNameLst>
                                          <p:attrName>style.visibility</p:attrName>
                                        </p:attrNameLst>
                                      </p:cBhvr>
                                      <p:to>
                                        <p:strVal val="visible"/>
                                      </p:to>
                                    </p:set>
                                    <p:anim calcmode="lin" valueType="num">
                                      <p:cBhvr>
                                        <p:cTn id="14" dur="500" fill="hold"/>
                                        <p:tgtEl>
                                          <p:spTgt spid="273416"/>
                                        </p:tgtEl>
                                        <p:attrNameLst>
                                          <p:attrName>ppt_w</p:attrName>
                                        </p:attrNameLst>
                                      </p:cBhvr>
                                      <p:tavLst>
                                        <p:tav tm="0">
                                          <p:val>
                                            <p:fltVal val="0"/>
                                          </p:val>
                                        </p:tav>
                                        <p:tav tm="100000">
                                          <p:val>
                                            <p:strVal val="#ppt_w"/>
                                          </p:val>
                                        </p:tav>
                                      </p:tavLst>
                                    </p:anim>
                                    <p:anim calcmode="lin" valueType="num">
                                      <p:cBhvr>
                                        <p:cTn id="15" dur="500" fill="hold"/>
                                        <p:tgtEl>
                                          <p:spTgt spid="273416"/>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273415"/>
                                        </p:tgtEl>
                                        <p:attrNameLst>
                                          <p:attrName>style.visibility</p:attrName>
                                        </p:attrNameLst>
                                      </p:cBhvr>
                                      <p:to>
                                        <p:strVal val="visible"/>
                                      </p:to>
                                    </p:set>
                                    <p:anim calcmode="lin" valueType="num">
                                      <p:cBhvr>
                                        <p:cTn id="20" dur="1000" fill="hold"/>
                                        <p:tgtEl>
                                          <p:spTgt spid="273415"/>
                                        </p:tgtEl>
                                        <p:attrNameLst>
                                          <p:attrName>ppt_w</p:attrName>
                                        </p:attrNameLst>
                                      </p:cBhvr>
                                      <p:tavLst>
                                        <p:tav tm="0">
                                          <p:val>
                                            <p:strVal val="#ppt_w*0.70"/>
                                          </p:val>
                                        </p:tav>
                                        <p:tav tm="100000">
                                          <p:val>
                                            <p:strVal val="#ppt_w"/>
                                          </p:val>
                                        </p:tav>
                                      </p:tavLst>
                                    </p:anim>
                                    <p:anim calcmode="lin" valueType="num">
                                      <p:cBhvr>
                                        <p:cTn id="21" dur="1000" fill="hold"/>
                                        <p:tgtEl>
                                          <p:spTgt spid="273415"/>
                                        </p:tgtEl>
                                        <p:attrNameLst>
                                          <p:attrName>ppt_h</p:attrName>
                                        </p:attrNameLst>
                                      </p:cBhvr>
                                      <p:tavLst>
                                        <p:tav tm="0">
                                          <p:val>
                                            <p:strVal val="#ppt_h"/>
                                          </p:val>
                                        </p:tav>
                                        <p:tav tm="100000">
                                          <p:val>
                                            <p:strVal val="#ppt_h"/>
                                          </p:val>
                                        </p:tav>
                                      </p:tavLst>
                                    </p:anim>
                                    <p:animEffect transition="in" filter="fade">
                                      <p:cBhvr>
                                        <p:cTn id="22" dur="1000"/>
                                        <p:tgtEl>
                                          <p:spTgt spid="273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5" grpId="0"/>
      <p:bldP spid="273416" grpId="0" animBg="1"/>
      <p:bldP spid="2734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7021183" y="5496459"/>
            <a:ext cx="2133600" cy="476250"/>
          </a:xfrm>
        </p:spPr>
        <p:txBody>
          <a:bodyPr/>
          <a:lstStyle/>
          <a:p>
            <a:fld id="{48D218D0-4BD1-4F14-8074-9F7A94FF369E}" type="slidenum">
              <a:rPr lang="ar-SA" altLang="fa-IR" sz="2400"/>
              <a:pPr/>
              <a:t>21</a:t>
            </a:fld>
            <a:endParaRPr lang="en-US" altLang="fa-IR" dirty="0"/>
          </a:p>
        </p:txBody>
      </p:sp>
      <p:grpSp>
        <p:nvGrpSpPr>
          <p:cNvPr id="279556" name="Group 4"/>
          <p:cNvGrpSpPr>
            <a:grpSpLocks/>
          </p:cNvGrpSpPr>
          <p:nvPr/>
        </p:nvGrpSpPr>
        <p:grpSpPr bwMode="auto">
          <a:xfrm>
            <a:off x="685800" y="381000"/>
            <a:ext cx="8153400" cy="5791200"/>
            <a:chOff x="346" y="351"/>
            <a:chExt cx="5136" cy="3648"/>
          </a:xfrm>
        </p:grpSpPr>
        <p:sp>
          <p:nvSpPr>
            <p:cNvPr id="279557" name="Rectangle 5"/>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79558" name="Rectangle 6"/>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79559" name="Text Box 7">
            <a:hlinkClick r:id="rId2" action="ppaction://hlinksldjump"/>
          </p:cNvPr>
          <p:cNvSpPr txBox="1">
            <a:spLocks noChangeArrowheads="1"/>
          </p:cNvSpPr>
          <p:nvPr/>
        </p:nvSpPr>
        <p:spPr bwMode="auto">
          <a:xfrm>
            <a:off x="1000566" y="914400"/>
            <a:ext cx="7838634" cy="4524315"/>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fa-IR" altLang="fa-IR" sz="3200" dirty="0">
                <a:solidFill>
                  <a:srgbClr val="000066"/>
                </a:solidFill>
              </a:rPr>
              <a:t>               باقی ماندن بر تقلید میت جایز است در صورتی که مجتهد میت و مجتهد زنده مساوی در علم باشند و چنانچه یکی از آن دو اعلم باشد تقلید از اعلم لازم است و در باقی ماندن بر تقلید میت ، فرقی بین مسائلی که عمل نموده و مسائلی که عمل ننموده وجود ندارد.</a:t>
            </a:r>
            <a:endParaRPr lang="en-US" altLang="fa-IR" sz="3200" dirty="0">
              <a:solidFill>
                <a:srgbClr val="000000"/>
              </a:solidFill>
            </a:endParaRPr>
          </a:p>
        </p:txBody>
      </p:sp>
      <p:sp>
        <p:nvSpPr>
          <p:cNvPr id="279560" name="AutoShape 8"/>
          <p:cNvSpPr>
            <a:spLocks noChangeArrowheads="1"/>
          </p:cNvSpPr>
          <p:nvPr/>
        </p:nvSpPr>
        <p:spPr bwMode="auto">
          <a:xfrm>
            <a:off x="7620000" y="867570"/>
            <a:ext cx="1447800" cy="1066800"/>
          </a:xfrm>
          <a:prstGeom prst="star8">
            <a:avLst>
              <a:gd name="adj" fmla="val 38250"/>
            </a:avLst>
          </a:prstGeom>
          <a:solidFill>
            <a:schemeClr val="accent2"/>
          </a:solidFill>
          <a:ln w="12700" cap="sq">
            <a:solidFill>
              <a:schemeClr val="tx1"/>
            </a:solidFill>
            <a:miter lim="800000"/>
            <a:headEnd type="none" w="sm" len="sm"/>
            <a:tailEnd type="none" w="sm" len="sm"/>
          </a:ln>
          <a:effectLst/>
        </p:spPr>
        <p:txBody>
          <a:bodyPr wrap="none" anchor="ctr"/>
          <a:lstStyle/>
          <a:p>
            <a:pPr eaLnBrk="1" hangingPunct="1">
              <a:lnSpc>
                <a:spcPct val="100000"/>
              </a:lnSpc>
            </a:pPr>
            <a:r>
              <a:rPr lang="fa-IR" altLang="fa-IR" sz="3200">
                <a:solidFill>
                  <a:srgbClr val="000000"/>
                </a:solidFill>
                <a:latin typeface="Tahoma" panose="020B0604030504040204" pitchFamily="34" charset="0"/>
              </a:rPr>
              <a:t>فاضل:</a:t>
            </a:r>
            <a:endParaRPr lang="az-Latn-AZ" altLang="fa-IR" sz="3200">
              <a:solidFill>
                <a:srgbClr val="000000"/>
              </a:solidFill>
              <a:latin typeface="Tahoma" panose="020B0604030504040204" pitchFamily="34" charset="0"/>
            </a:endParaRPr>
          </a:p>
        </p:txBody>
      </p:sp>
      <p:sp>
        <p:nvSpPr>
          <p:cNvPr id="279562" name="Rectangle 10"/>
          <p:cNvSpPr>
            <a:spLocks noChangeArrowheads="1"/>
          </p:cNvSpPr>
          <p:nvPr/>
        </p:nvSpPr>
        <p:spPr bwMode="auto">
          <a:xfrm rot="16200000">
            <a:off x="-1451769" y="2884930"/>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3366"/>
                </a:solidFill>
              </a:rPr>
              <a:t>درس اول : احكام تقليد</a:t>
            </a:r>
            <a:endParaRPr lang="en-US" altLang="fa-IR" sz="2800" dirty="0">
              <a:solidFill>
                <a:srgbClr val="003366"/>
              </a:solidFill>
            </a:endParaRPr>
          </a:p>
        </p:txBody>
      </p:sp>
      <p:sp>
        <p:nvSpPr>
          <p:cNvPr id="14"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15" name="TextBox 14"/>
          <p:cNvSpPr txBox="1"/>
          <p:nvPr/>
        </p:nvSpPr>
        <p:spPr>
          <a:xfrm>
            <a:off x="28755" y="6092008"/>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
        <p:nvSpPr>
          <p:cNvPr id="279563" name="Text Box 11">
            <a:hlinkClick r:id="rId2" action="ppaction://hlinksldjump"/>
          </p:cNvPr>
          <p:cNvSpPr txBox="1">
            <a:spLocks noChangeArrowheads="1"/>
          </p:cNvSpPr>
          <p:nvPr/>
        </p:nvSpPr>
        <p:spPr bwMode="auto">
          <a:xfrm>
            <a:off x="1752600" y="166687"/>
            <a:ext cx="7086600" cy="59531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a:lnSpc>
                <a:spcPct val="100000"/>
              </a:lnSpc>
            </a:pPr>
            <a:r>
              <a:rPr lang="fa-IR" altLang="fa-IR" sz="3300" dirty="0">
                <a:ln w="6600">
                  <a:solidFill>
                    <a:schemeClr val="accent2"/>
                  </a:solidFill>
                  <a:prstDash val="solid"/>
                </a:ln>
                <a:solidFill>
                  <a:srgbClr val="FFFFFF"/>
                </a:solidFill>
                <a:effectLst>
                  <a:outerShdw dist="38100" dir="2700000" algn="tl" rotWithShape="0">
                    <a:schemeClr val="accent2"/>
                  </a:outerShdw>
                </a:effectLst>
              </a:rPr>
              <a:t>بقا برتقليد </a:t>
            </a:r>
            <a:r>
              <a:rPr lang="fa-IR" altLang="fa-IR" sz="3300" dirty="0" smtClean="0">
                <a:ln w="6600">
                  <a:solidFill>
                    <a:schemeClr val="accent2"/>
                  </a:solidFill>
                  <a:prstDash val="solid"/>
                </a:ln>
                <a:solidFill>
                  <a:srgbClr val="FFFFFF"/>
                </a:solidFill>
                <a:effectLst>
                  <a:outerShdw dist="38100" dir="2700000" algn="tl" rotWithShape="0">
                    <a:schemeClr val="accent2"/>
                  </a:outerShdw>
                </a:effectLst>
              </a:rPr>
              <a:t>از میت </a:t>
            </a:r>
            <a:endParaRPr lang="en-US" altLang="fa-IR" sz="330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9563"/>
                                        </p:tgtEl>
                                        <p:attrNameLst>
                                          <p:attrName>style.visibility</p:attrName>
                                        </p:attrNameLst>
                                      </p:cBhvr>
                                      <p:to>
                                        <p:strVal val="visible"/>
                                      </p:to>
                                    </p:set>
                                    <p:anim calcmode="lin" valueType="num">
                                      <p:cBhvr>
                                        <p:cTn id="7" dur="1000" fill="hold"/>
                                        <p:tgtEl>
                                          <p:spTgt spid="279563"/>
                                        </p:tgtEl>
                                        <p:attrNameLst>
                                          <p:attrName>ppt_x</p:attrName>
                                        </p:attrNameLst>
                                      </p:cBhvr>
                                      <p:tavLst>
                                        <p:tav tm="0">
                                          <p:val>
                                            <p:strVal val="#ppt_x-.2"/>
                                          </p:val>
                                        </p:tav>
                                        <p:tav tm="100000">
                                          <p:val>
                                            <p:strVal val="#ppt_x"/>
                                          </p:val>
                                        </p:tav>
                                      </p:tavLst>
                                    </p:anim>
                                    <p:anim calcmode="lin" valueType="num">
                                      <p:cBhvr>
                                        <p:cTn id="8" dur="1000" fill="hold"/>
                                        <p:tgtEl>
                                          <p:spTgt spid="279563"/>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956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79560"/>
                                        </p:tgtEl>
                                        <p:attrNameLst>
                                          <p:attrName>style.visibility</p:attrName>
                                        </p:attrNameLst>
                                      </p:cBhvr>
                                      <p:to>
                                        <p:strVal val="visible"/>
                                      </p:to>
                                    </p:set>
                                    <p:anim calcmode="lin" valueType="num">
                                      <p:cBhvr>
                                        <p:cTn id="14" dur="500" fill="hold"/>
                                        <p:tgtEl>
                                          <p:spTgt spid="279560"/>
                                        </p:tgtEl>
                                        <p:attrNameLst>
                                          <p:attrName>ppt_w</p:attrName>
                                        </p:attrNameLst>
                                      </p:cBhvr>
                                      <p:tavLst>
                                        <p:tav tm="0">
                                          <p:val>
                                            <p:fltVal val="0"/>
                                          </p:val>
                                        </p:tav>
                                        <p:tav tm="100000">
                                          <p:val>
                                            <p:strVal val="#ppt_w"/>
                                          </p:val>
                                        </p:tav>
                                      </p:tavLst>
                                    </p:anim>
                                    <p:anim calcmode="lin" valueType="num">
                                      <p:cBhvr>
                                        <p:cTn id="15" dur="500" fill="hold"/>
                                        <p:tgtEl>
                                          <p:spTgt spid="279560"/>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279559"/>
                                        </p:tgtEl>
                                        <p:attrNameLst>
                                          <p:attrName>style.visibility</p:attrName>
                                        </p:attrNameLst>
                                      </p:cBhvr>
                                      <p:to>
                                        <p:strVal val="visible"/>
                                      </p:to>
                                    </p:set>
                                    <p:anim calcmode="lin" valueType="num">
                                      <p:cBhvr>
                                        <p:cTn id="20" dur="500" fill="hold"/>
                                        <p:tgtEl>
                                          <p:spTgt spid="279559"/>
                                        </p:tgtEl>
                                        <p:attrNameLst>
                                          <p:attrName>ppt_w</p:attrName>
                                        </p:attrNameLst>
                                      </p:cBhvr>
                                      <p:tavLst>
                                        <p:tav tm="0">
                                          <p:val>
                                            <p:fltVal val="0"/>
                                          </p:val>
                                        </p:tav>
                                        <p:tav tm="100000">
                                          <p:val>
                                            <p:strVal val="#ppt_w"/>
                                          </p:val>
                                        </p:tav>
                                      </p:tavLst>
                                    </p:anim>
                                    <p:anim calcmode="lin" valueType="num">
                                      <p:cBhvr>
                                        <p:cTn id="21" dur="500" fill="hold"/>
                                        <p:tgtEl>
                                          <p:spTgt spid="27955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9" grpId="0"/>
      <p:bldP spid="279560" grpId="0" animBg="1"/>
      <p:bldP spid="2795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12"/>
          </p:nvPr>
        </p:nvSpPr>
        <p:spPr>
          <a:xfrm>
            <a:off x="7010400" y="5445125"/>
            <a:ext cx="2133600" cy="476250"/>
          </a:xfrm>
        </p:spPr>
        <p:txBody>
          <a:bodyPr/>
          <a:lstStyle/>
          <a:p>
            <a:fld id="{2E3C5BB4-E7C3-421C-8A14-5C8E1D2F5396}" type="slidenum">
              <a:rPr lang="ar-SA" altLang="fa-IR" sz="2400"/>
              <a:pPr/>
              <a:t>22</a:t>
            </a:fld>
            <a:endParaRPr lang="en-US" altLang="fa-IR" sz="2400" dirty="0"/>
          </a:p>
        </p:txBody>
      </p:sp>
      <p:grpSp>
        <p:nvGrpSpPr>
          <p:cNvPr id="281604" name="Group 4"/>
          <p:cNvGrpSpPr>
            <a:grpSpLocks/>
          </p:cNvGrpSpPr>
          <p:nvPr/>
        </p:nvGrpSpPr>
        <p:grpSpPr bwMode="auto">
          <a:xfrm>
            <a:off x="685800" y="381000"/>
            <a:ext cx="8153400" cy="5791200"/>
            <a:chOff x="346" y="351"/>
            <a:chExt cx="5136" cy="3648"/>
          </a:xfrm>
        </p:grpSpPr>
        <p:sp>
          <p:nvSpPr>
            <p:cNvPr id="281605" name="Rectangle 5"/>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81606" name="Rectangle 6"/>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81607" name="Text Box 7">
            <a:hlinkClick r:id="rId2" action="ppaction://hlinksldjump"/>
          </p:cNvPr>
          <p:cNvSpPr txBox="1">
            <a:spLocks noChangeArrowheads="1"/>
          </p:cNvSpPr>
          <p:nvPr/>
        </p:nvSpPr>
        <p:spPr bwMode="auto">
          <a:xfrm>
            <a:off x="1074736" y="914400"/>
            <a:ext cx="7840664" cy="4211638"/>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fa-IR" altLang="fa-IR" sz="3600" dirty="0">
                <a:solidFill>
                  <a:srgbClr val="000066"/>
                </a:solidFill>
              </a:rPr>
              <a:t>              هرگاه مجتهدی که انسان از او تقلید می کند از دنیا برود باقی ماندن بر تقلید او جایز است بلکه اگر اعلم باشد واجب است به شرط این که عمل به فتوای او کرده باشد و یا حداقل فتوای او را برای عمل گرفته باشد .</a:t>
            </a:r>
            <a:endParaRPr lang="en-US" altLang="fa-IR" sz="3600" dirty="0">
              <a:solidFill>
                <a:srgbClr val="000000"/>
              </a:solidFill>
            </a:endParaRPr>
          </a:p>
        </p:txBody>
      </p:sp>
      <p:sp>
        <p:nvSpPr>
          <p:cNvPr id="281608" name="AutoShape 8"/>
          <p:cNvSpPr>
            <a:spLocks noChangeArrowheads="1"/>
          </p:cNvSpPr>
          <p:nvPr/>
        </p:nvSpPr>
        <p:spPr bwMode="auto">
          <a:xfrm>
            <a:off x="7559675" y="838200"/>
            <a:ext cx="1279525" cy="1066800"/>
          </a:xfrm>
          <a:prstGeom prst="star8">
            <a:avLst>
              <a:gd name="adj" fmla="val 38250"/>
            </a:avLst>
          </a:prstGeom>
          <a:solidFill>
            <a:schemeClr val="accent2"/>
          </a:solidFill>
          <a:ln w="12700" cap="sq">
            <a:solidFill>
              <a:schemeClr val="tx1"/>
            </a:solidFill>
            <a:miter lim="800000"/>
            <a:headEnd type="none" w="sm" len="sm"/>
            <a:tailEnd type="none" w="sm" len="sm"/>
          </a:ln>
          <a:effectLst/>
        </p:spPr>
        <p:txBody>
          <a:bodyPr wrap="none" anchor="ctr"/>
          <a:lstStyle/>
          <a:p>
            <a:pPr eaLnBrk="1" hangingPunct="1">
              <a:lnSpc>
                <a:spcPct val="100000"/>
              </a:lnSpc>
            </a:pPr>
            <a:r>
              <a:rPr lang="fa-IR" altLang="fa-IR" sz="3200" dirty="0">
                <a:solidFill>
                  <a:srgbClr val="000000"/>
                </a:solidFill>
                <a:latin typeface="Tahoma" panose="020B0604030504040204" pitchFamily="34" charset="0"/>
              </a:rPr>
              <a:t>مکارم</a:t>
            </a:r>
            <a:r>
              <a:rPr lang="fa-IR" altLang="fa-IR" sz="3200" b="0" dirty="0">
                <a:solidFill>
                  <a:srgbClr val="000000"/>
                </a:solidFill>
                <a:latin typeface="Tahoma" panose="020B0604030504040204" pitchFamily="34" charset="0"/>
              </a:rPr>
              <a:t>:</a:t>
            </a:r>
            <a:endParaRPr lang="az-Latn-AZ" altLang="fa-IR" sz="3200" b="0" dirty="0">
              <a:solidFill>
                <a:srgbClr val="000000"/>
              </a:solidFill>
              <a:latin typeface="Tahoma" panose="020B0604030504040204" pitchFamily="34" charset="0"/>
            </a:endParaRPr>
          </a:p>
        </p:txBody>
      </p:sp>
      <p:sp>
        <p:nvSpPr>
          <p:cNvPr id="281610" name="Rectangle 10"/>
          <p:cNvSpPr>
            <a:spLocks noChangeArrowheads="1"/>
          </p:cNvSpPr>
          <p:nvPr/>
        </p:nvSpPr>
        <p:spPr bwMode="auto">
          <a:xfrm rot="16200000">
            <a:off x="-1525939" y="2874222"/>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3366"/>
                </a:solidFill>
              </a:rPr>
              <a:t>درس اول : احكام تقليد</a:t>
            </a:r>
            <a:endParaRPr lang="en-US" altLang="fa-IR" sz="2800" dirty="0">
              <a:solidFill>
                <a:srgbClr val="003366"/>
              </a:solidFill>
            </a:endParaRPr>
          </a:p>
        </p:txBody>
      </p:sp>
      <p:sp>
        <p:nvSpPr>
          <p:cNvPr id="14"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15" name="TextBox 14"/>
          <p:cNvSpPr txBox="1"/>
          <p:nvPr/>
        </p:nvSpPr>
        <p:spPr>
          <a:xfrm>
            <a:off x="28755" y="6092008"/>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
        <p:nvSpPr>
          <p:cNvPr id="281611" name="Text Box 11">
            <a:hlinkClick r:id="rId2" action="ppaction://hlinksldjump"/>
          </p:cNvPr>
          <p:cNvSpPr txBox="1">
            <a:spLocks noChangeArrowheads="1"/>
          </p:cNvSpPr>
          <p:nvPr/>
        </p:nvSpPr>
        <p:spPr bwMode="auto">
          <a:xfrm>
            <a:off x="1752600" y="242887"/>
            <a:ext cx="7086600" cy="59531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a:lnSpc>
                <a:spcPct val="100000"/>
              </a:lnSpc>
            </a:pPr>
            <a:r>
              <a:rPr lang="fa-IR" altLang="fa-IR" sz="3300" dirty="0">
                <a:ln w="6600">
                  <a:solidFill>
                    <a:schemeClr val="accent2"/>
                  </a:solidFill>
                  <a:prstDash val="solid"/>
                </a:ln>
                <a:solidFill>
                  <a:srgbClr val="FFFFFF"/>
                </a:solidFill>
                <a:effectLst>
                  <a:outerShdw dist="38100" dir="2700000" algn="tl" rotWithShape="0">
                    <a:schemeClr val="accent2"/>
                  </a:outerShdw>
                </a:effectLst>
              </a:rPr>
              <a:t>بقا برتقليد </a:t>
            </a:r>
            <a:r>
              <a:rPr lang="fa-IR" altLang="fa-IR" sz="3300" dirty="0" smtClean="0">
                <a:ln w="6600">
                  <a:solidFill>
                    <a:schemeClr val="accent2"/>
                  </a:solidFill>
                  <a:prstDash val="solid"/>
                </a:ln>
                <a:solidFill>
                  <a:srgbClr val="FFFFFF"/>
                </a:solidFill>
                <a:effectLst>
                  <a:outerShdw dist="38100" dir="2700000" algn="tl" rotWithShape="0">
                    <a:schemeClr val="accent2"/>
                  </a:outerShdw>
                </a:effectLst>
              </a:rPr>
              <a:t>از میت </a:t>
            </a:r>
            <a:endParaRPr lang="en-US" altLang="fa-IR" sz="330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81611"/>
                                        </p:tgtEl>
                                        <p:attrNameLst>
                                          <p:attrName>style.visibility</p:attrName>
                                        </p:attrNameLst>
                                      </p:cBhvr>
                                      <p:to>
                                        <p:strVal val="visible"/>
                                      </p:to>
                                    </p:set>
                                    <p:anim calcmode="lin" valueType="num">
                                      <p:cBhvr>
                                        <p:cTn id="7" dur="1000" fill="hold"/>
                                        <p:tgtEl>
                                          <p:spTgt spid="281611"/>
                                        </p:tgtEl>
                                        <p:attrNameLst>
                                          <p:attrName>ppt_x</p:attrName>
                                        </p:attrNameLst>
                                      </p:cBhvr>
                                      <p:tavLst>
                                        <p:tav tm="0">
                                          <p:val>
                                            <p:strVal val="#ppt_x-.2"/>
                                          </p:val>
                                        </p:tav>
                                        <p:tav tm="100000">
                                          <p:val>
                                            <p:strVal val="#ppt_x"/>
                                          </p:val>
                                        </p:tav>
                                      </p:tavLst>
                                    </p:anim>
                                    <p:anim calcmode="lin" valueType="num">
                                      <p:cBhvr>
                                        <p:cTn id="8" dur="1000" fill="hold"/>
                                        <p:tgtEl>
                                          <p:spTgt spid="2816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16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81608"/>
                                        </p:tgtEl>
                                        <p:attrNameLst>
                                          <p:attrName>style.visibility</p:attrName>
                                        </p:attrNameLst>
                                      </p:cBhvr>
                                      <p:to>
                                        <p:strVal val="visible"/>
                                      </p:to>
                                    </p:set>
                                    <p:anim calcmode="lin" valueType="num">
                                      <p:cBhvr>
                                        <p:cTn id="14" dur="500" fill="hold"/>
                                        <p:tgtEl>
                                          <p:spTgt spid="281608"/>
                                        </p:tgtEl>
                                        <p:attrNameLst>
                                          <p:attrName>ppt_w</p:attrName>
                                        </p:attrNameLst>
                                      </p:cBhvr>
                                      <p:tavLst>
                                        <p:tav tm="0">
                                          <p:val>
                                            <p:fltVal val="0"/>
                                          </p:val>
                                        </p:tav>
                                        <p:tav tm="100000">
                                          <p:val>
                                            <p:strVal val="#ppt_w"/>
                                          </p:val>
                                        </p:tav>
                                      </p:tavLst>
                                    </p:anim>
                                    <p:anim calcmode="lin" valueType="num">
                                      <p:cBhvr>
                                        <p:cTn id="15" dur="500" fill="hold"/>
                                        <p:tgtEl>
                                          <p:spTgt spid="281608"/>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281607"/>
                                        </p:tgtEl>
                                        <p:attrNameLst>
                                          <p:attrName>style.visibility</p:attrName>
                                        </p:attrNameLst>
                                      </p:cBhvr>
                                      <p:to>
                                        <p:strVal val="visible"/>
                                      </p:to>
                                    </p:set>
                                    <p:anim calcmode="lin" valueType="num">
                                      <p:cBhvr>
                                        <p:cTn id="20" dur="1000" fill="hold"/>
                                        <p:tgtEl>
                                          <p:spTgt spid="281607"/>
                                        </p:tgtEl>
                                        <p:attrNameLst>
                                          <p:attrName>ppt_w</p:attrName>
                                        </p:attrNameLst>
                                      </p:cBhvr>
                                      <p:tavLst>
                                        <p:tav tm="0">
                                          <p:val>
                                            <p:strVal val="#ppt_w*0.70"/>
                                          </p:val>
                                        </p:tav>
                                        <p:tav tm="100000">
                                          <p:val>
                                            <p:strVal val="#ppt_w"/>
                                          </p:val>
                                        </p:tav>
                                      </p:tavLst>
                                    </p:anim>
                                    <p:anim calcmode="lin" valueType="num">
                                      <p:cBhvr>
                                        <p:cTn id="21" dur="1000" fill="hold"/>
                                        <p:tgtEl>
                                          <p:spTgt spid="281607"/>
                                        </p:tgtEl>
                                        <p:attrNameLst>
                                          <p:attrName>ppt_h</p:attrName>
                                        </p:attrNameLst>
                                      </p:cBhvr>
                                      <p:tavLst>
                                        <p:tav tm="0">
                                          <p:val>
                                            <p:strVal val="#ppt_h"/>
                                          </p:val>
                                        </p:tav>
                                        <p:tav tm="100000">
                                          <p:val>
                                            <p:strVal val="#ppt_h"/>
                                          </p:val>
                                        </p:tav>
                                      </p:tavLst>
                                    </p:anim>
                                    <p:animEffect transition="in" filter="fade">
                                      <p:cBhvr>
                                        <p:cTn id="22" dur="1000"/>
                                        <p:tgtEl>
                                          <p:spTgt spid="281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7" grpId="0"/>
      <p:bldP spid="281608" grpId="0" animBg="1"/>
      <p:bldP spid="2816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a:xfrm>
            <a:off x="7010400" y="5486400"/>
            <a:ext cx="2133600" cy="476250"/>
          </a:xfrm>
        </p:spPr>
        <p:txBody>
          <a:bodyPr/>
          <a:lstStyle/>
          <a:p>
            <a:fld id="{D8CCCBEE-B395-4F9A-A688-874E7B58F9E9}" type="slidenum">
              <a:rPr lang="ar-SA" altLang="fa-IR" sz="2400"/>
              <a:pPr/>
              <a:t>23</a:t>
            </a:fld>
            <a:endParaRPr lang="en-US" altLang="fa-IR" sz="2400" dirty="0"/>
          </a:p>
        </p:txBody>
      </p:sp>
      <p:grpSp>
        <p:nvGrpSpPr>
          <p:cNvPr id="283652" name="Group 4"/>
          <p:cNvGrpSpPr>
            <a:grpSpLocks/>
          </p:cNvGrpSpPr>
          <p:nvPr/>
        </p:nvGrpSpPr>
        <p:grpSpPr bwMode="auto">
          <a:xfrm>
            <a:off x="609600" y="381000"/>
            <a:ext cx="8153400" cy="5791200"/>
            <a:chOff x="346" y="351"/>
            <a:chExt cx="5136" cy="3648"/>
          </a:xfrm>
        </p:grpSpPr>
        <p:sp>
          <p:nvSpPr>
            <p:cNvPr id="283653" name="Rectangle 5"/>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83654" name="Rectangle 6"/>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83655" name="Text Box 7">
            <a:hlinkClick r:id="rId2" action="ppaction://hlinksldjump"/>
          </p:cNvPr>
          <p:cNvSpPr txBox="1">
            <a:spLocks noChangeArrowheads="1"/>
          </p:cNvSpPr>
          <p:nvPr/>
        </p:nvSpPr>
        <p:spPr bwMode="auto">
          <a:xfrm>
            <a:off x="990600" y="914400"/>
            <a:ext cx="7848600" cy="3970318"/>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fa-IR" altLang="fa-IR" sz="2800" dirty="0">
                <a:solidFill>
                  <a:srgbClr val="000066"/>
                </a:solidFill>
              </a:rPr>
              <a:t>اگر در مسئله ای به فتوای مجتهدی عمل کند و بعد از مردن او در همان مسئله به فتوای مجتهد زنده رفتار نماید دوباره نمی</a:t>
            </a:r>
            <a:r>
              <a:rPr lang="fa-IR" altLang="fa-IR" sz="100" dirty="0">
                <a:solidFill>
                  <a:srgbClr val="000066"/>
                </a:solidFill>
              </a:rPr>
              <a:t> </a:t>
            </a:r>
            <a:r>
              <a:rPr lang="fa-IR" altLang="fa-IR" sz="2800" dirty="0">
                <a:solidFill>
                  <a:srgbClr val="000066"/>
                </a:solidFill>
              </a:rPr>
              <a:t>تواند آن را مطابق فتوای مجتهدی که از دنیا رفته است انجام دهد . ولی اگر مجتهد زنده در مسئله</a:t>
            </a:r>
            <a:r>
              <a:rPr lang="fa-IR" altLang="fa-IR" sz="100" dirty="0">
                <a:solidFill>
                  <a:srgbClr val="000066"/>
                </a:solidFill>
              </a:rPr>
              <a:t> </a:t>
            </a:r>
            <a:r>
              <a:rPr lang="fa-IR" altLang="fa-IR" sz="2800" dirty="0">
                <a:solidFill>
                  <a:srgbClr val="000066"/>
                </a:solidFill>
              </a:rPr>
              <a:t>ای فتوی ندهد و احتیاط نماید و مقلد مدتی به آن احتیاط عمل کند دوباره می</a:t>
            </a:r>
            <a:r>
              <a:rPr lang="fa-IR" altLang="fa-IR" sz="100" dirty="0">
                <a:solidFill>
                  <a:srgbClr val="000066"/>
                </a:solidFill>
              </a:rPr>
              <a:t> </a:t>
            </a:r>
            <a:r>
              <a:rPr lang="fa-IR" altLang="fa-IR" sz="2800" dirty="0">
                <a:solidFill>
                  <a:srgbClr val="000066"/>
                </a:solidFill>
              </a:rPr>
              <a:t>تواند به فتوای مجتهدی که از دنیا رفته عمل نماید .</a:t>
            </a:r>
            <a:endParaRPr lang="en-US" altLang="fa-IR" sz="2800" dirty="0">
              <a:solidFill>
                <a:srgbClr val="000000"/>
              </a:solidFill>
            </a:endParaRPr>
          </a:p>
        </p:txBody>
      </p:sp>
      <p:sp>
        <p:nvSpPr>
          <p:cNvPr id="283657" name="Rectangle 9"/>
          <p:cNvSpPr>
            <a:spLocks noChangeArrowheads="1"/>
          </p:cNvSpPr>
          <p:nvPr/>
        </p:nvSpPr>
        <p:spPr bwMode="auto">
          <a:xfrm rot="16200000">
            <a:off x="-1474787" y="2884930"/>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3366"/>
                </a:solidFill>
              </a:rPr>
              <a:t>درس اول : احكام تقليد</a:t>
            </a:r>
            <a:endParaRPr lang="en-US" altLang="fa-IR" sz="2800" dirty="0">
              <a:solidFill>
                <a:srgbClr val="003366"/>
              </a:solidFill>
            </a:endParaRPr>
          </a:p>
        </p:txBody>
      </p:sp>
      <p:sp>
        <p:nvSpPr>
          <p:cNvPr id="13"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283658" name="Text Box 10">
            <a:hlinkClick r:id="rId2" action="ppaction://hlinksldjump"/>
          </p:cNvPr>
          <p:cNvSpPr txBox="1">
            <a:spLocks noChangeArrowheads="1"/>
          </p:cNvSpPr>
          <p:nvPr/>
        </p:nvSpPr>
        <p:spPr bwMode="auto">
          <a:xfrm>
            <a:off x="1752600" y="242887"/>
            <a:ext cx="7086600" cy="59531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a:lnSpc>
                <a:spcPct val="100000"/>
              </a:lnSpc>
            </a:pPr>
            <a:r>
              <a:rPr lang="fa-IR" altLang="fa-IR" sz="3300" dirty="0">
                <a:ln w="6600">
                  <a:solidFill>
                    <a:schemeClr val="accent2"/>
                  </a:solidFill>
                  <a:prstDash val="solid"/>
                </a:ln>
                <a:solidFill>
                  <a:srgbClr val="FFFFFF"/>
                </a:solidFill>
                <a:effectLst>
                  <a:outerShdw dist="38100" dir="2700000" algn="tl" rotWithShape="0">
                    <a:schemeClr val="accent2"/>
                  </a:outerShdw>
                </a:effectLst>
              </a:rPr>
              <a:t>بقا </a:t>
            </a:r>
            <a:r>
              <a:rPr lang="fa-IR" altLang="fa-IR" sz="3300" dirty="0" smtClean="0">
                <a:ln w="6600">
                  <a:solidFill>
                    <a:schemeClr val="accent2"/>
                  </a:solidFill>
                  <a:prstDash val="solid"/>
                </a:ln>
                <a:solidFill>
                  <a:srgbClr val="FFFFFF"/>
                </a:solidFill>
                <a:effectLst>
                  <a:outerShdw dist="38100" dir="2700000" algn="tl" rotWithShape="0">
                    <a:schemeClr val="accent2"/>
                  </a:outerShdw>
                </a:effectLst>
              </a:rPr>
              <a:t>برتقليد از </a:t>
            </a:r>
            <a:r>
              <a:rPr lang="fa-IR" altLang="fa-IR" sz="3300" dirty="0">
                <a:ln w="6600">
                  <a:solidFill>
                    <a:schemeClr val="accent2"/>
                  </a:solidFill>
                  <a:prstDash val="solid"/>
                </a:ln>
                <a:solidFill>
                  <a:srgbClr val="FFFFFF"/>
                </a:solidFill>
                <a:effectLst>
                  <a:outerShdw dist="38100" dir="2700000" algn="tl" rotWithShape="0">
                    <a:schemeClr val="accent2"/>
                  </a:outerShdw>
                </a:effectLst>
              </a:rPr>
              <a:t>میت </a:t>
            </a:r>
            <a:endParaRPr lang="en-US" altLang="fa-IR" sz="33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4" name="TextBox 13"/>
          <p:cNvSpPr txBox="1"/>
          <p:nvPr/>
        </p:nvSpPr>
        <p:spPr>
          <a:xfrm>
            <a:off x="28755" y="6092008"/>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83658"/>
                                        </p:tgtEl>
                                        <p:attrNameLst>
                                          <p:attrName>style.visibility</p:attrName>
                                        </p:attrNameLst>
                                      </p:cBhvr>
                                      <p:to>
                                        <p:strVal val="visible"/>
                                      </p:to>
                                    </p:set>
                                    <p:anim calcmode="lin" valueType="num">
                                      <p:cBhvr>
                                        <p:cTn id="7" dur="1000" fill="hold"/>
                                        <p:tgtEl>
                                          <p:spTgt spid="283658"/>
                                        </p:tgtEl>
                                        <p:attrNameLst>
                                          <p:attrName>ppt_x</p:attrName>
                                        </p:attrNameLst>
                                      </p:cBhvr>
                                      <p:tavLst>
                                        <p:tav tm="0">
                                          <p:val>
                                            <p:strVal val="#ppt_x-.2"/>
                                          </p:val>
                                        </p:tav>
                                        <p:tav tm="100000">
                                          <p:val>
                                            <p:strVal val="#ppt_x"/>
                                          </p:val>
                                        </p:tav>
                                      </p:tavLst>
                                    </p:anim>
                                    <p:anim calcmode="lin" valueType="num">
                                      <p:cBhvr>
                                        <p:cTn id="8" dur="1000" fill="hold"/>
                                        <p:tgtEl>
                                          <p:spTgt spid="2836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36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83655">
                                            <p:txEl>
                                              <p:pRg st="0" end="0"/>
                                            </p:txEl>
                                          </p:spTgt>
                                        </p:tgtEl>
                                        <p:attrNameLst>
                                          <p:attrName>style.visibility</p:attrName>
                                        </p:attrNameLst>
                                      </p:cBhvr>
                                      <p:to>
                                        <p:strVal val="visible"/>
                                      </p:to>
                                    </p:set>
                                    <p:anim calcmode="lin" valueType="num">
                                      <p:cBhvr>
                                        <p:cTn id="14" dur="1000" fill="hold"/>
                                        <p:tgtEl>
                                          <p:spTgt spid="28365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8365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836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a:xfrm>
            <a:off x="7010400" y="5477188"/>
            <a:ext cx="2133600" cy="476250"/>
          </a:xfrm>
        </p:spPr>
        <p:txBody>
          <a:bodyPr/>
          <a:lstStyle/>
          <a:p>
            <a:fld id="{21D36C72-D506-4F6B-B8DB-1AA98956BA62}" type="slidenum">
              <a:rPr lang="ar-SA" altLang="fa-IR" sz="2400"/>
              <a:pPr/>
              <a:t>24</a:t>
            </a:fld>
            <a:endParaRPr lang="en-US" altLang="fa-IR" sz="2400" dirty="0"/>
          </a:p>
        </p:txBody>
      </p:sp>
      <p:grpSp>
        <p:nvGrpSpPr>
          <p:cNvPr id="285700" name="Group 4"/>
          <p:cNvGrpSpPr>
            <a:grpSpLocks/>
          </p:cNvGrpSpPr>
          <p:nvPr/>
        </p:nvGrpSpPr>
        <p:grpSpPr bwMode="auto">
          <a:xfrm>
            <a:off x="685800" y="381000"/>
            <a:ext cx="8153400" cy="5791200"/>
            <a:chOff x="346" y="351"/>
            <a:chExt cx="5136" cy="3648"/>
          </a:xfrm>
        </p:grpSpPr>
        <p:sp>
          <p:nvSpPr>
            <p:cNvPr id="285701" name="Rectangle 5"/>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85702" name="Rectangle 6"/>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85703" name="Text Box 7">
            <a:hlinkClick r:id="rId2" action="ppaction://hlinksldjump"/>
          </p:cNvPr>
          <p:cNvSpPr txBox="1">
            <a:spLocks noChangeArrowheads="1"/>
          </p:cNvSpPr>
          <p:nvPr/>
        </p:nvSpPr>
        <p:spPr bwMode="auto">
          <a:xfrm>
            <a:off x="1043406" y="914400"/>
            <a:ext cx="7871994" cy="4616648"/>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50000"/>
              </a:lnSpc>
            </a:pPr>
            <a:r>
              <a:rPr lang="fa-IR" altLang="fa-IR" sz="2800" dirty="0">
                <a:solidFill>
                  <a:srgbClr val="FF3300"/>
                </a:solidFill>
              </a:rPr>
              <a:t>مثلا</a:t>
            </a:r>
            <a:r>
              <a:rPr lang="fa-IR" altLang="fa-IR" sz="2800" dirty="0">
                <a:solidFill>
                  <a:srgbClr val="000066"/>
                </a:solidFill>
              </a:rPr>
              <a:t> اگر مجتهدی گفتن یک مرتبه « سبحان الله و الحمدالله و لا اله الا الله و الله اکبر » را در کعت دوم و چهارم نماز کافی بداند و مقلد مدتی به این دستور عمل نماید و یک مرتبه بگوید چنانچه آن مجتهد از دنیا برود و مجتهد زنده احتیاط واجب را در سه مرتبه گفتن بداند و مقلد مدتی به این احتیاط عمل کند و سه مرتبه بگوید دوباره می تواند به فتوای مجتهدی که از دنیا رفته برگردد و یک مرتبه بگوید .</a:t>
            </a:r>
            <a:endParaRPr lang="en-US" altLang="fa-IR" sz="2800" dirty="0">
              <a:solidFill>
                <a:srgbClr val="000000"/>
              </a:solidFill>
            </a:endParaRPr>
          </a:p>
        </p:txBody>
      </p:sp>
      <p:sp>
        <p:nvSpPr>
          <p:cNvPr id="285705" name="Rectangle 9"/>
          <p:cNvSpPr>
            <a:spLocks noChangeArrowheads="1"/>
          </p:cNvSpPr>
          <p:nvPr/>
        </p:nvSpPr>
        <p:spPr bwMode="auto">
          <a:xfrm rot="16200000">
            <a:off x="-1451701" y="2732530"/>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3366"/>
                </a:solidFill>
              </a:rPr>
              <a:t>درس اول : احكام تقليد</a:t>
            </a:r>
            <a:endParaRPr lang="en-US" altLang="fa-IR" sz="2800" dirty="0">
              <a:solidFill>
                <a:srgbClr val="003366"/>
              </a:solidFill>
            </a:endParaRPr>
          </a:p>
        </p:txBody>
      </p:sp>
      <p:sp>
        <p:nvSpPr>
          <p:cNvPr id="13"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285706" name="Text Box 10">
            <a:hlinkClick r:id="rId2" action="ppaction://hlinksldjump"/>
          </p:cNvPr>
          <p:cNvSpPr txBox="1">
            <a:spLocks noChangeArrowheads="1"/>
          </p:cNvSpPr>
          <p:nvPr/>
        </p:nvSpPr>
        <p:spPr bwMode="auto">
          <a:xfrm>
            <a:off x="1752600" y="242887"/>
            <a:ext cx="7086600" cy="59531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a:lnSpc>
                <a:spcPct val="100000"/>
              </a:lnSpc>
            </a:pPr>
            <a:r>
              <a:rPr lang="fa-IR" altLang="fa-IR" sz="3300" dirty="0">
                <a:ln w="6600">
                  <a:solidFill>
                    <a:schemeClr val="accent2"/>
                  </a:solidFill>
                  <a:prstDash val="solid"/>
                </a:ln>
                <a:solidFill>
                  <a:srgbClr val="FFFFFF"/>
                </a:solidFill>
                <a:effectLst>
                  <a:outerShdw dist="38100" dir="2700000" algn="tl" rotWithShape="0">
                    <a:schemeClr val="accent2"/>
                  </a:outerShdw>
                </a:effectLst>
              </a:rPr>
              <a:t>بقا برتقليد </a:t>
            </a:r>
            <a:r>
              <a:rPr lang="fa-IR" altLang="fa-IR" sz="3300" dirty="0" smtClean="0">
                <a:ln w="6600">
                  <a:solidFill>
                    <a:schemeClr val="accent2"/>
                  </a:solidFill>
                  <a:prstDash val="solid"/>
                </a:ln>
                <a:solidFill>
                  <a:srgbClr val="FFFFFF"/>
                </a:solidFill>
                <a:effectLst>
                  <a:outerShdw dist="38100" dir="2700000" algn="tl" rotWithShape="0">
                    <a:schemeClr val="accent2"/>
                  </a:outerShdw>
                </a:effectLst>
              </a:rPr>
              <a:t>از میت </a:t>
            </a:r>
            <a:endParaRPr lang="en-US" altLang="fa-IR" sz="330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4" name="TextBox 13"/>
          <p:cNvSpPr txBox="1"/>
          <p:nvPr/>
        </p:nvSpPr>
        <p:spPr>
          <a:xfrm>
            <a:off x="28755" y="6092008"/>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85706"/>
                                        </p:tgtEl>
                                        <p:attrNameLst>
                                          <p:attrName>style.visibility</p:attrName>
                                        </p:attrNameLst>
                                      </p:cBhvr>
                                      <p:to>
                                        <p:strVal val="visible"/>
                                      </p:to>
                                    </p:set>
                                    <p:anim calcmode="lin" valueType="num">
                                      <p:cBhvr>
                                        <p:cTn id="7" dur="1000" fill="hold"/>
                                        <p:tgtEl>
                                          <p:spTgt spid="285706"/>
                                        </p:tgtEl>
                                        <p:attrNameLst>
                                          <p:attrName>ppt_x</p:attrName>
                                        </p:attrNameLst>
                                      </p:cBhvr>
                                      <p:tavLst>
                                        <p:tav tm="0">
                                          <p:val>
                                            <p:strVal val="#ppt_x-.2"/>
                                          </p:val>
                                        </p:tav>
                                        <p:tav tm="100000">
                                          <p:val>
                                            <p:strVal val="#ppt_x"/>
                                          </p:val>
                                        </p:tav>
                                      </p:tavLst>
                                    </p:anim>
                                    <p:anim calcmode="lin" valueType="num">
                                      <p:cBhvr>
                                        <p:cTn id="8" dur="1000" fill="hold"/>
                                        <p:tgtEl>
                                          <p:spTgt spid="2857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57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285703">
                                            <p:txEl>
                                              <p:pRg st="0" end="0"/>
                                            </p:txEl>
                                          </p:spTgt>
                                        </p:tgtEl>
                                        <p:attrNameLst>
                                          <p:attrName>style.visibility</p:attrName>
                                        </p:attrNameLst>
                                      </p:cBhvr>
                                      <p:to>
                                        <p:strVal val="visible"/>
                                      </p:to>
                                    </p:set>
                                    <p:anim calcmode="lin" valueType="num">
                                      <p:cBhvr>
                                        <p:cTn id="14" dur="1000" fill="hold"/>
                                        <p:tgtEl>
                                          <p:spTgt spid="28570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28570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57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a:spLocks noGrp="1"/>
          </p:cNvSpPr>
          <p:nvPr>
            <p:ph type="sldNum" sz="quarter" idx="12"/>
          </p:nvPr>
        </p:nvSpPr>
        <p:spPr>
          <a:xfrm>
            <a:off x="7010400" y="5562265"/>
            <a:ext cx="2133600" cy="476250"/>
          </a:xfrm>
        </p:spPr>
        <p:txBody>
          <a:bodyPr/>
          <a:lstStyle/>
          <a:p>
            <a:fld id="{6EFD4953-4EA8-4110-BFFD-7EB9B7CBDFC9}" type="slidenum">
              <a:rPr lang="ar-SA" altLang="fa-IR" sz="2400"/>
              <a:pPr/>
              <a:t>25</a:t>
            </a:fld>
            <a:endParaRPr lang="en-US" altLang="fa-IR" dirty="0"/>
          </a:p>
        </p:txBody>
      </p:sp>
      <p:grpSp>
        <p:nvGrpSpPr>
          <p:cNvPr id="274436" name="Group 4"/>
          <p:cNvGrpSpPr>
            <a:grpSpLocks/>
          </p:cNvGrpSpPr>
          <p:nvPr/>
        </p:nvGrpSpPr>
        <p:grpSpPr bwMode="auto">
          <a:xfrm>
            <a:off x="685800" y="381000"/>
            <a:ext cx="8153400" cy="5791200"/>
            <a:chOff x="346" y="351"/>
            <a:chExt cx="5136" cy="3648"/>
          </a:xfrm>
        </p:grpSpPr>
        <p:sp>
          <p:nvSpPr>
            <p:cNvPr id="274437" name="Rectangle 5"/>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74438" name="Rectangle 6"/>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74440" name="AutoShape 8"/>
          <p:cNvSpPr>
            <a:spLocks noChangeArrowheads="1"/>
          </p:cNvSpPr>
          <p:nvPr/>
        </p:nvSpPr>
        <p:spPr bwMode="auto">
          <a:xfrm>
            <a:off x="2286000" y="762000"/>
            <a:ext cx="5181600" cy="1828800"/>
          </a:xfrm>
          <a:prstGeom prst="horizontalScroll">
            <a:avLst>
              <a:gd name="adj" fmla="val 12500"/>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p:spPr>
        <p:txBody>
          <a:bodyPr wrap="none" anchor="ctr"/>
          <a:lstStyle/>
          <a:p>
            <a:r>
              <a:rPr lang="fa-IR" altLang="fa-IR" dirty="0">
                <a:solidFill>
                  <a:srgbClr val="000000"/>
                </a:solidFill>
              </a:rPr>
              <a:t>مکلف اعمال خود را مدتی بدون تقلید انجام دهد،</a:t>
            </a:r>
          </a:p>
          <a:p>
            <a:r>
              <a:rPr lang="fa-IR" altLang="fa-IR" dirty="0">
                <a:solidFill>
                  <a:srgbClr val="000000"/>
                </a:solidFill>
              </a:rPr>
              <a:t>در صورتی اعمال او صحیح است که :</a:t>
            </a:r>
            <a:endParaRPr lang="az-Latn-AZ" altLang="fa-IR" dirty="0">
              <a:solidFill>
                <a:srgbClr val="000000"/>
              </a:solidFill>
            </a:endParaRPr>
          </a:p>
        </p:txBody>
      </p:sp>
      <p:sp>
        <p:nvSpPr>
          <p:cNvPr id="274441" name="AutoShape 9"/>
          <p:cNvSpPr>
            <a:spLocks noChangeArrowheads="1"/>
          </p:cNvSpPr>
          <p:nvPr/>
        </p:nvSpPr>
        <p:spPr bwMode="auto">
          <a:xfrm>
            <a:off x="6934200" y="3276600"/>
            <a:ext cx="2057400" cy="1828800"/>
          </a:xfrm>
          <a:prstGeom prst="roundRect">
            <a:avLst>
              <a:gd name="adj" fmla="val 16667"/>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p:spPr>
        <p:txBody>
          <a:bodyPr wrap="none" anchor="ctr"/>
          <a:lstStyle/>
          <a:p>
            <a:r>
              <a:rPr lang="fa-IR" altLang="fa-IR" dirty="0">
                <a:solidFill>
                  <a:srgbClr val="000000"/>
                </a:solidFill>
              </a:rPr>
              <a:t>بفهمد به وظیفه </a:t>
            </a:r>
          </a:p>
          <a:p>
            <a:r>
              <a:rPr lang="fa-IR" altLang="fa-IR" dirty="0">
                <a:solidFill>
                  <a:srgbClr val="000000"/>
                </a:solidFill>
              </a:rPr>
              <a:t>واقعی خود رفتار </a:t>
            </a:r>
          </a:p>
          <a:p>
            <a:r>
              <a:rPr lang="fa-IR" altLang="fa-IR" dirty="0">
                <a:solidFill>
                  <a:srgbClr val="000000"/>
                </a:solidFill>
              </a:rPr>
              <a:t>کرده</a:t>
            </a:r>
            <a:endParaRPr lang="az-Latn-AZ" altLang="fa-IR" dirty="0">
              <a:solidFill>
                <a:srgbClr val="000000"/>
              </a:solidFill>
            </a:endParaRPr>
          </a:p>
        </p:txBody>
      </p:sp>
      <p:sp>
        <p:nvSpPr>
          <p:cNvPr id="274442" name="AutoShape 10"/>
          <p:cNvSpPr>
            <a:spLocks noChangeArrowheads="1"/>
          </p:cNvSpPr>
          <p:nvPr/>
        </p:nvSpPr>
        <p:spPr bwMode="auto">
          <a:xfrm>
            <a:off x="3886200" y="3276600"/>
            <a:ext cx="2819400" cy="1905000"/>
          </a:xfrm>
          <a:prstGeom prst="roundRect">
            <a:avLst>
              <a:gd name="adj" fmla="val 16667"/>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p:spPr>
        <p:txBody>
          <a:bodyPr wrap="none" anchor="ctr"/>
          <a:lstStyle/>
          <a:p>
            <a:r>
              <a:rPr lang="fa-IR" altLang="fa-IR" dirty="0">
                <a:solidFill>
                  <a:srgbClr val="000000"/>
                </a:solidFill>
              </a:rPr>
              <a:t>یا عمل او با فتوای مجتهدی</a:t>
            </a:r>
          </a:p>
          <a:p>
            <a:r>
              <a:rPr lang="fa-IR" altLang="fa-IR" dirty="0">
                <a:solidFill>
                  <a:srgbClr val="000000"/>
                </a:solidFill>
              </a:rPr>
              <a:t>که وظیفه اش تقلید از او </a:t>
            </a:r>
          </a:p>
          <a:p>
            <a:r>
              <a:rPr lang="fa-IR" altLang="fa-IR" dirty="0">
                <a:solidFill>
                  <a:srgbClr val="000000"/>
                </a:solidFill>
              </a:rPr>
              <a:t>بوده مطابق باشد .</a:t>
            </a:r>
            <a:endParaRPr lang="az-Latn-AZ" altLang="fa-IR" dirty="0">
              <a:solidFill>
                <a:srgbClr val="000000"/>
              </a:solidFill>
            </a:endParaRPr>
          </a:p>
        </p:txBody>
      </p:sp>
      <p:sp>
        <p:nvSpPr>
          <p:cNvPr id="274443" name="AutoShape 11"/>
          <p:cNvSpPr>
            <a:spLocks noChangeArrowheads="1"/>
          </p:cNvSpPr>
          <p:nvPr/>
        </p:nvSpPr>
        <p:spPr bwMode="auto">
          <a:xfrm>
            <a:off x="990600" y="3276600"/>
            <a:ext cx="2743200" cy="1981200"/>
          </a:xfrm>
          <a:prstGeom prst="roundRect">
            <a:avLst>
              <a:gd name="adj" fmla="val 16667"/>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noFill/>
          </a:ln>
          <a:effectLst/>
        </p:spPr>
        <p:txBody>
          <a:bodyPr wrap="none" anchor="ctr"/>
          <a:lstStyle/>
          <a:p>
            <a:r>
              <a:rPr lang="fa-IR" altLang="fa-IR">
                <a:solidFill>
                  <a:srgbClr val="000000"/>
                </a:solidFill>
              </a:rPr>
              <a:t>یا عمل او با فتوای مجتهدی</a:t>
            </a:r>
          </a:p>
          <a:p>
            <a:r>
              <a:rPr lang="fa-IR" altLang="fa-IR">
                <a:solidFill>
                  <a:srgbClr val="000000"/>
                </a:solidFill>
              </a:rPr>
              <a:t> که فعلا باید از او تقلید کند</a:t>
            </a:r>
          </a:p>
          <a:p>
            <a:r>
              <a:rPr lang="fa-IR" altLang="fa-IR">
                <a:solidFill>
                  <a:srgbClr val="000000"/>
                </a:solidFill>
              </a:rPr>
              <a:t>مطابق باشد .</a:t>
            </a:r>
            <a:endParaRPr lang="az-Latn-AZ" altLang="fa-IR">
              <a:solidFill>
                <a:srgbClr val="000000"/>
              </a:solidFill>
            </a:endParaRPr>
          </a:p>
        </p:txBody>
      </p:sp>
      <p:sp>
        <p:nvSpPr>
          <p:cNvPr id="274444" name="Line 12"/>
          <p:cNvSpPr>
            <a:spLocks noChangeShapeType="1"/>
          </p:cNvSpPr>
          <p:nvPr/>
        </p:nvSpPr>
        <p:spPr bwMode="auto">
          <a:xfrm>
            <a:off x="4953000" y="2362200"/>
            <a:ext cx="0" cy="9144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74445" name="Line 13"/>
          <p:cNvSpPr>
            <a:spLocks noChangeShapeType="1"/>
          </p:cNvSpPr>
          <p:nvPr/>
        </p:nvSpPr>
        <p:spPr bwMode="auto">
          <a:xfrm flipH="1">
            <a:off x="2209800" y="2362200"/>
            <a:ext cx="2667000" cy="9144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74446" name="Line 14"/>
          <p:cNvSpPr>
            <a:spLocks noChangeShapeType="1"/>
          </p:cNvSpPr>
          <p:nvPr/>
        </p:nvSpPr>
        <p:spPr bwMode="auto">
          <a:xfrm>
            <a:off x="5029200" y="2362200"/>
            <a:ext cx="2743200" cy="9144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74449" name="Rectangle 17"/>
          <p:cNvSpPr>
            <a:spLocks noChangeArrowheads="1"/>
          </p:cNvSpPr>
          <p:nvPr/>
        </p:nvSpPr>
        <p:spPr bwMode="auto">
          <a:xfrm rot="16200000">
            <a:off x="-1485369" y="2885724"/>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3366"/>
                </a:solidFill>
              </a:rPr>
              <a:t>درس اول : احكام تقليد</a:t>
            </a:r>
            <a:endParaRPr lang="en-US" altLang="fa-IR" sz="2800" dirty="0">
              <a:solidFill>
                <a:srgbClr val="003366"/>
              </a:solidFill>
            </a:endParaRPr>
          </a:p>
        </p:txBody>
      </p:sp>
      <p:sp>
        <p:nvSpPr>
          <p:cNvPr id="19" name="TextBox 18"/>
          <p:cNvSpPr txBox="1"/>
          <p:nvPr/>
        </p:nvSpPr>
        <p:spPr>
          <a:xfrm>
            <a:off x="28755" y="6092008"/>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2"/>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
        <p:nvSpPr>
          <p:cNvPr id="20"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274434" name="Text Box 2">
            <a:hlinkClick r:id="rId3" action="ppaction://hlinksldjump"/>
          </p:cNvPr>
          <p:cNvSpPr txBox="1">
            <a:spLocks noChangeArrowheads="1"/>
          </p:cNvSpPr>
          <p:nvPr/>
        </p:nvSpPr>
        <p:spPr bwMode="auto">
          <a:xfrm>
            <a:off x="1782851" y="222567"/>
            <a:ext cx="7086600" cy="59531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a:lnSpc>
                <a:spcPct val="100000"/>
              </a:lnSpc>
            </a:pPr>
            <a:r>
              <a:rPr lang="fa-IR" altLang="fa-IR" sz="3300" dirty="0">
                <a:solidFill>
                  <a:srgbClr val="003366"/>
                </a:solidFill>
                <a:effectLst>
                  <a:outerShdw blurRad="38100" dist="38100" dir="2700000" algn="tl">
                    <a:srgbClr val="000000">
                      <a:alpha val="43137"/>
                    </a:srgbClr>
                  </a:outerShdw>
                </a:effectLst>
              </a:rPr>
              <a:t>عمل بدون تقلید </a:t>
            </a:r>
            <a:endParaRPr lang="en-US" altLang="fa-IR" sz="3300" dirty="0">
              <a:solidFill>
                <a:srgbClr val="00336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p:cTn id="7" dur="1000" fill="hold"/>
                                        <p:tgtEl>
                                          <p:spTgt spid="274434"/>
                                        </p:tgtEl>
                                        <p:attrNameLst>
                                          <p:attrName>ppt_x</p:attrName>
                                        </p:attrNameLst>
                                      </p:cBhvr>
                                      <p:tavLst>
                                        <p:tav tm="0">
                                          <p:val>
                                            <p:strVal val="#ppt_x-.2"/>
                                          </p:val>
                                        </p:tav>
                                        <p:tav tm="100000">
                                          <p:val>
                                            <p:strVal val="#ppt_x"/>
                                          </p:val>
                                        </p:tav>
                                      </p:tavLst>
                                    </p:anim>
                                    <p:anim calcmode="lin" valueType="num">
                                      <p:cBhvr>
                                        <p:cTn id="8" dur="1000" fill="hold"/>
                                        <p:tgtEl>
                                          <p:spTgt spid="2744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44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74440"/>
                                        </p:tgtEl>
                                        <p:attrNameLst>
                                          <p:attrName>style.visibility</p:attrName>
                                        </p:attrNameLst>
                                      </p:cBhvr>
                                      <p:to>
                                        <p:strVal val="visible"/>
                                      </p:to>
                                    </p:set>
                                    <p:anim calcmode="lin" valueType="num">
                                      <p:cBhvr>
                                        <p:cTn id="14" dur="1000" fill="hold"/>
                                        <p:tgtEl>
                                          <p:spTgt spid="274440"/>
                                        </p:tgtEl>
                                        <p:attrNameLst>
                                          <p:attrName>ppt_x</p:attrName>
                                        </p:attrNameLst>
                                      </p:cBhvr>
                                      <p:tavLst>
                                        <p:tav tm="0">
                                          <p:val>
                                            <p:strVal val="#ppt_x-.2"/>
                                          </p:val>
                                        </p:tav>
                                        <p:tav tm="100000">
                                          <p:val>
                                            <p:strVal val="#ppt_x"/>
                                          </p:val>
                                        </p:tav>
                                      </p:tavLst>
                                    </p:anim>
                                    <p:anim calcmode="lin" valueType="num">
                                      <p:cBhvr>
                                        <p:cTn id="15" dur="1000" fill="hold"/>
                                        <p:tgtEl>
                                          <p:spTgt spid="27444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7444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274446"/>
                                        </p:tgtEl>
                                        <p:attrNameLst>
                                          <p:attrName>style.visibility</p:attrName>
                                        </p:attrNameLst>
                                      </p:cBhvr>
                                      <p:to>
                                        <p:strVal val="visible"/>
                                      </p:to>
                                    </p:set>
                                    <p:anim calcmode="lin" valueType="num">
                                      <p:cBhvr>
                                        <p:cTn id="21" dur="500" fill="hold"/>
                                        <p:tgtEl>
                                          <p:spTgt spid="274446"/>
                                        </p:tgtEl>
                                        <p:attrNameLst>
                                          <p:attrName>ppt_w</p:attrName>
                                        </p:attrNameLst>
                                      </p:cBhvr>
                                      <p:tavLst>
                                        <p:tav tm="0">
                                          <p:val>
                                            <p:fltVal val="0"/>
                                          </p:val>
                                        </p:tav>
                                        <p:tav tm="100000">
                                          <p:val>
                                            <p:strVal val="#ppt_w"/>
                                          </p:val>
                                        </p:tav>
                                      </p:tavLst>
                                    </p:anim>
                                    <p:anim calcmode="lin" valueType="num">
                                      <p:cBhvr>
                                        <p:cTn id="22" dur="500" fill="hold"/>
                                        <p:tgtEl>
                                          <p:spTgt spid="274446"/>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74441"/>
                                        </p:tgtEl>
                                        <p:attrNameLst>
                                          <p:attrName>style.visibility</p:attrName>
                                        </p:attrNameLst>
                                      </p:cBhvr>
                                      <p:to>
                                        <p:strVal val="visible"/>
                                      </p:to>
                                    </p:set>
                                    <p:anim calcmode="lin" valueType="num">
                                      <p:cBhvr>
                                        <p:cTn id="27" dur="500" fill="hold"/>
                                        <p:tgtEl>
                                          <p:spTgt spid="274441"/>
                                        </p:tgtEl>
                                        <p:attrNameLst>
                                          <p:attrName>ppt_w</p:attrName>
                                        </p:attrNameLst>
                                      </p:cBhvr>
                                      <p:tavLst>
                                        <p:tav tm="0">
                                          <p:val>
                                            <p:fltVal val="0"/>
                                          </p:val>
                                        </p:tav>
                                        <p:tav tm="100000">
                                          <p:val>
                                            <p:strVal val="#ppt_w"/>
                                          </p:val>
                                        </p:tav>
                                      </p:tavLst>
                                    </p:anim>
                                    <p:anim calcmode="lin" valueType="num">
                                      <p:cBhvr>
                                        <p:cTn id="28" dur="500" fill="hold"/>
                                        <p:tgtEl>
                                          <p:spTgt spid="274441"/>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274444"/>
                                        </p:tgtEl>
                                        <p:attrNameLst>
                                          <p:attrName>style.visibility</p:attrName>
                                        </p:attrNameLst>
                                      </p:cBhvr>
                                      <p:to>
                                        <p:strVal val="visible"/>
                                      </p:to>
                                    </p:set>
                                    <p:anim calcmode="lin" valueType="num">
                                      <p:cBhvr>
                                        <p:cTn id="33" dur="500" fill="hold"/>
                                        <p:tgtEl>
                                          <p:spTgt spid="274444"/>
                                        </p:tgtEl>
                                        <p:attrNameLst>
                                          <p:attrName>ppt_w</p:attrName>
                                        </p:attrNameLst>
                                      </p:cBhvr>
                                      <p:tavLst>
                                        <p:tav tm="0">
                                          <p:val>
                                            <p:fltVal val="0"/>
                                          </p:val>
                                        </p:tav>
                                        <p:tav tm="100000">
                                          <p:val>
                                            <p:strVal val="#ppt_w"/>
                                          </p:val>
                                        </p:tav>
                                      </p:tavLst>
                                    </p:anim>
                                    <p:anim calcmode="lin" valueType="num">
                                      <p:cBhvr>
                                        <p:cTn id="34" dur="500" fill="hold"/>
                                        <p:tgtEl>
                                          <p:spTgt spid="274444"/>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274442"/>
                                        </p:tgtEl>
                                        <p:attrNameLst>
                                          <p:attrName>style.visibility</p:attrName>
                                        </p:attrNameLst>
                                      </p:cBhvr>
                                      <p:to>
                                        <p:strVal val="visible"/>
                                      </p:to>
                                    </p:set>
                                    <p:anim calcmode="lin" valueType="num">
                                      <p:cBhvr>
                                        <p:cTn id="39" dur="500" fill="hold"/>
                                        <p:tgtEl>
                                          <p:spTgt spid="274442"/>
                                        </p:tgtEl>
                                        <p:attrNameLst>
                                          <p:attrName>ppt_w</p:attrName>
                                        </p:attrNameLst>
                                      </p:cBhvr>
                                      <p:tavLst>
                                        <p:tav tm="0">
                                          <p:val>
                                            <p:fltVal val="0"/>
                                          </p:val>
                                        </p:tav>
                                        <p:tav tm="100000">
                                          <p:val>
                                            <p:strVal val="#ppt_w"/>
                                          </p:val>
                                        </p:tav>
                                      </p:tavLst>
                                    </p:anim>
                                    <p:anim calcmode="lin" valueType="num">
                                      <p:cBhvr>
                                        <p:cTn id="40" dur="500" fill="hold"/>
                                        <p:tgtEl>
                                          <p:spTgt spid="274442"/>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274445"/>
                                        </p:tgtEl>
                                        <p:attrNameLst>
                                          <p:attrName>style.visibility</p:attrName>
                                        </p:attrNameLst>
                                      </p:cBhvr>
                                      <p:to>
                                        <p:strVal val="visible"/>
                                      </p:to>
                                    </p:set>
                                    <p:anim calcmode="lin" valueType="num">
                                      <p:cBhvr>
                                        <p:cTn id="45" dur="500" fill="hold"/>
                                        <p:tgtEl>
                                          <p:spTgt spid="274445"/>
                                        </p:tgtEl>
                                        <p:attrNameLst>
                                          <p:attrName>ppt_w</p:attrName>
                                        </p:attrNameLst>
                                      </p:cBhvr>
                                      <p:tavLst>
                                        <p:tav tm="0">
                                          <p:val>
                                            <p:fltVal val="0"/>
                                          </p:val>
                                        </p:tav>
                                        <p:tav tm="100000">
                                          <p:val>
                                            <p:strVal val="#ppt_w"/>
                                          </p:val>
                                        </p:tav>
                                      </p:tavLst>
                                    </p:anim>
                                    <p:anim calcmode="lin" valueType="num">
                                      <p:cBhvr>
                                        <p:cTn id="46" dur="500" fill="hold"/>
                                        <p:tgtEl>
                                          <p:spTgt spid="274445"/>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274443"/>
                                        </p:tgtEl>
                                        <p:attrNameLst>
                                          <p:attrName>style.visibility</p:attrName>
                                        </p:attrNameLst>
                                      </p:cBhvr>
                                      <p:to>
                                        <p:strVal val="visible"/>
                                      </p:to>
                                    </p:set>
                                    <p:anim calcmode="lin" valueType="num">
                                      <p:cBhvr>
                                        <p:cTn id="51" dur="500" fill="hold"/>
                                        <p:tgtEl>
                                          <p:spTgt spid="274443"/>
                                        </p:tgtEl>
                                        <p:attrNameLst>
                                          <p:attrName>ppt_w</p:attrName>
                                        </p:attrNameLst>
                                      </p:cBhvr>
                                      <p:tavLst>
                                        <p:tav tm="0">
                                          <p:val>
                                            <p:fltVal val="0"/>
                                          </p:val>
                                        </p:tav>
                                        <p:tav tm="100000">
                                          <p:val>
                                            <p:strVal val="#ppt_w"/>
                                          </p:val>
                                        </p:tav>
                                      </p:tavLst>
                                    </p:anim>
                                    <p:anim calcmode="lin" valueType="num">
                                      <p:cBhvr>
                                        <p:cTn id="52" dur="500" fill="hold"/>
                                        <p:tgtEl>
                                          <p:spTgt spid="2744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40" grpId="0" animBg="1"/>
      <p:bldP spid="274441" grpId="0" animBg="1"/>
      <p:bldP spid="274442" grpId="0" animBg="1"/>
      <p:bldP spid="274443" grpId="0" animBg="1"/>
      <p:bldP spid="274444" grpId="0" animBg="1"/>
      <p:bldP spid="274445" grpId="0" animBg="1"/>
      <p:bldP spid="274446" grpId="0" animBg="1"/>
      <p:bldP spid="2744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a:xfrm>
            <a:off x="7010400" y="5524500"/>
            <a:ext cx="2133600" cy="476250"/>
          </a:xfrm>
        </p:spPr>
        <p:txBody>
          <a:bodyPr/>
          <a:lstStyle/>
          <a:p>
            <a:fld id="{F87EFF30-7DEC-4F95-B91A-C9B247700A96}" type="slidenum">
              <a:rPr lang="ar-SA" altLang="fa-IR" sz="2000"/>
              <a:pPr/>
              <a:t>26</a:t>
            </a:fld>
            <a:endParaRPr lang="en-US" altLang="fa-IR" dirty="0"/>
          </a:p>
        </p:txBody>
      </p:sp>
      <p:grpSp>
        <p:nvGrpSpPr>
          <p:cNvPr id="292867" name="Group 3"/>
          <p:cNvGrpSpPr>
            <a:grpSpLocks/>
          </p:cNvGrpSpPr>
          <p:nvPr/>
        </p:nvGrpSpPr>
        <p:grpSpPr bwMode="auto">
          <a:xfrm>
            <a:off x="685800" y="381000"/>
            <a:ext cx="8153400" cy="5791200"/>
            <a:chOff x="346" y="351"/>
            <a:chExt cx="5136" cy="3648"/>
          </a:xfrm>
        </p:grpSpPr>
        <p:sp>
          <p:nvSpPr>
            <p:cNvPr id="292868" name="Rectangle 4"/>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92869" name="Rectangle 5"/>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92877" name="Rectangle 13"/>
          <p:cNvSpPr>
            <a:spLocks noChangeArrowheads="1"/>
          </p:cNvSpPr>
          <p:nvPr/>
        </p:nvSpPr>
        <p:spPr bwMode="auto">
          <a:xfrm rot="16200000">
            <a:off x="-1928234" y="2795805"/>
            <a:ext cx="4724399" cy="867930"/>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a-IR" altLang="fa-IR" sz="2800" dirty="0">
                <a:solidFill>
                  <a:srgbClr val="0070C0"/>
                </a:solidFill>
              </a:rPr>
              <a:t>درس اول : احكام تقليد</a:t>
            </a:r>
            <a:endParaRPr lang="en-US" altLang="fa-IR" sz="2800" dirty="0">
              <a:solidFill>
                <a:srgbClr val="0070C0"/>
              </a:solidFill>
            </a:endParaRPr>
          </a:p>
        </p:txBody>
      </p:sp>
      <p:sp>
        <p:nvSpPr>
          <p:cNvPr id="292880" name="Text Box 16"/>
          <p:cNvSpPr txBox="1">
            <a:spLocks noChangeArrowheads="1"/>
          </p:cNvSpPr>
          <p:nvPr/>
        </p:nvSpPr>
        <p:spPr bwMode="auto">
          <a:xfrm>
            <a:off x="914400" y="1447800"/>
            <a:ext cx="7772400" cy="3290888"/>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buClr>
                <a:srgbClr val="CC0000"/>
              </a:buClr>
              <a:buFont typeface="Wingdings" panose="05000000000000000000" pitchFamily="2" charset="2"/>
              <a:buChar char="§"/>
            </a:pPr>
            <a:r>
              <a:rPr lang="fa-IR" altLang="fa-IR" sz="3400">
                <a:solidFill>
                  <a:srgbClr val="000000"/>
                </a:solidFill>
              </a:rPr>
              <a:t> </a:t>
            </a:r>
            <a:r>
              <a:rPr lang="fa-IR" altLang="fa-IR" sz="3800">
                <a:solidFill>
                  <a:srgbClr val="000000"/>
                </a:solidFill>
              </a:rPr>
              <a:t>توضیح المسائل مراجع ج 1و2 </a:t>
            </a:r>
            <a:r>
              <a:rPr lang="fa-IR" altLang="fa-IR" sz="3000">
                <a:solidFill>
                  <a:srgbClr val="000000"/>
                </a:solidFill>
              </a:rPr>
              <a:t>( مطابق با فتاوای ده تن از مراجع معظم تقلید )</a:t>
            </a:r>
          </a:p>
          <a:p>
            <a:pPr algn="r">
              <a:spcBef>
                <a:spcPct val="50000"/>
              </a:spcBef>
              <a:buClr>
                <a:srgbClr val="CC0000"/>
              </a:buClr>
              <a:buFont typeface="Wingdings" panose="05000000000000000000" pitchFamily="2" charset="2"/>
              <a:buChar char="§"/>
            </a:pPr>
            <a:r>
              <a:rPr lang="fa-IR" altLang="fa-IR" sz="3800">
                <a:solidFill>
                  <a:srgbClr val="000000"/>
                </a:solidFill>
              </a:rPr>
              <a:t> استفتائات مقام معظم رهبری </a:t>
            </a:r>
            <a:r>
              <a:rPr lang="fa-IR" altLang="fa-IR" sz="3000">
                <a:solidFill>
                  <a:srgbClr val="000000"/>
                </a:solidFill>
              </a:rPr>
              <a:t>(حفظه الله )</a:t>
            </a:r>
            <a:endParaRPr lang="en-US" altLang="fa-IR" sz="3000">
              <a:solidFill>
                <a:srgbClr val="000000"/>
              </a:solidFill>
            </a:endParaRPr>
          </a:p>
        </p:txBody>
      </p:sp>
      <p:sp>
        <p:nvSpPr>
          <p:cNvPr id="13" name="TextBox 12"/>
          <p:cNvSpPr txBox="1"/>
          <p:nvPr/>
        </p:nvSpPr>
        <p:spPr>
          <a:xfrm>
            <a:off x="-79772" y="6053140"/>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2"/>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
        <p:nvSpPr>
          <p:cNvPr id="14"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292866" name="Text Box 2">
            <a:hlinkClick r:id="rId3" action="ppaction://hlinksldjump"/>
          </p:cNvPr>
          <p:cNvSpPr txBox="1">
            <a:spLocks noChangeArrowheads="1"/>
          </p:cNvSpPr>
          <p:nvPr/>
        </p:nvSpPr>
        <p:spPr bwMode="auto">
          <a:xfrm>
            <a:off x="1769699" y="228600"/>
            <a:ext cx="7086600" cy="59531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a:lnSpc>
                <a:spcPct val="100000"/>
              </a:lnSpc>
            </a:pPr>
            <a:r>
              <a:rPr lang="fa-IR" altLang="fa-IR" sz="3300" dirty="0">
                <a:solidFill>
                  <a:srgbClr val="003366"/>
                </a:solidFill>
                <a:effectLst>
                  <a:outerShdw blurRad="38100" dist="38100" dir="2700000" algn="tl">
                    <a:srgbClr val="000000">
                      <a:alpha val="43137"/>
                    </a:srgbClr>
                  </a:outerShdw>
                </a:effectLst>
              </a:rPr>
              <a:t>فهرست منابع </a:t>
            </a:r>
            <a:endParaRPr lang="en-US" altLang="fa-IR" sz="3300" dirty="0">
              <a:solidFill>
                <a:srgbClr val="003366"/>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92866"/>
                                        </p:tgtEl>
                                        <p:attrNameLst>
                                          <p:attrName>style.visibility</p:attrName>
                                        </p:attrNameLst>
                                      </p:cBhvr>
                                      <p:to>
                                        <p:strVal val="visible"/>
                                      </p:to>
                                    </p:set>
                                    <p:anim calcmode="lin" valueType="num">
                                      <p:cBhvr>
                                        <p:cTn id="7" dur="1000" fill="hold"/>
                                        <p:tgtEl>
                                          <p:spTgt spid="292866"/>
                                        </p:tgtEl>
                                        <p:attrNameLst>
                                          <p:attrName>ppt_x</p:attrName>
                                        </p:attrNameLst>
                                      </p:cBhvr>
                                      <p:tavLst>
                                        <p:tav tm="0">
                                          <p:val>
                                            <p:strVal val="#ppt_x-.2"/>
                                          </p:val>
                                        </p:tav>
                                        <p:tav tm="100000">
                                          <p:val>
                                            <p:strVal val="#ppt_x"/>
                                          </p:val>
                                        </p:tav>
                                      </p:tavLst>
                                    </p:anim>
                                    <p:anim calcmode="lin" valueType="num">
                                      <p:cBhvr>
                                        <p:cTn id="8" dur="1000" fill="hold"/>
                                        <p:tgtEl>
                                          <p:spTgt spid="2928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2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534400" y="5607593"/>
            <a:ext cx="609599" cy="365125"/>
          </a:xfrm>
        </p:spPr>
        <p:txBody>
          <a:bodyPr/>
          <a:lstStyle/>
          <a:p>
            <a:fld id="{7C2B8A31-EBB9-4FB7-B1C6-0DABB45702A0}" type="slidenum">
              <a:rPr lang="ar-SA" altLang="fa-IR" sz="2400"/>
              <a:pPr/>
              <a:t>27</a:t>
            </a:fld>
            <a:endParaRPr lang="en-US" altLang="fa-IR" sz="2400" dirty="0"/>
          </a:p>
        </p:txBody>
      </p:sp>
      <p:sp>
        <p:nvSpPr>
          <p:cNvPr id="2" name="TextBox 1"/>
          <p:cNvSpPr txBox="1"/>
          <p:nvPr/>
        </p:nvSpPr>
        <p:spPr>
          <a:xfrm>
            <a:off x="1904999" y="5441878"/>
            <a:ext cx="6019800" cy="634020"/>
          </a:xfrm>
          <a:prstGeom prst="rect">
            <a:avLst/>
          </a:prstGeom>
          <a:noFill/>
        </p:spPr>
        <p:txBody>
          <a:bodyPr wrap="square" rtlCol="1">
            <a:spAutoFit/>
          </a:bodyPr>
          <a:lstStyle/>
          <a:p>
            <a:r>
              <a:rPr lang="fa-IR" b="0" dirty="0" smtClean="0">
                <a:effectLst>
                  <a:outerShdw blurRad="38100" dist="38100" dir="2700000" algn="tl">
                    <a:srgbClr val="000000">
                      <a:alpha val="43137"/>
                    </a:srgbClr>
                  </a:outerShdw>
                </a:effectLst>
                <a:latin typeface="Sitka Small" panose="02000505000000020004" pitchFamily="2" charset="0"/>
                <a:hlinkClick r:id="rId2"/>
              </a:rPr>
              <a:t>تهیه شده در واحد سایبری بنیاد فرهنگی تربیتی ضیاءالصالحین</a:t>
            </a:r>
          </a:p>
        </p:txBody>
      </p:sp>
      <p:sp>
        <p:nvSpPr>
          <p:cNvPr id="7" name="TextBox 6"/>
          <p:cNvSpPr txBox="1"/>
          <p:nvPr/>
        </p:nvSpPr>
        <p:spPr>
          <a:xfrm>
            <a:off x="342900" y="4780159"/>
            <a:ext cx="9143999" cy="978729"/>
          </a:xfrm>
          <a:prstGeom prst="rect">
            <a:avLst/>
          </a:prstGeom>
          <a:noFill/>
        </p:spPr>
        <p:txBody>
          <a:bodyPr wrap="square" rtlCol="1">
            <a:spAutoFit/>
          </a:bodyPr>
          <a:lstStyle/>
          <a:p>
            <a:r>
              <a:rPr lang="en-US" sz="3200" b="0" dirty="0" smtClean="0">
                <a:effectLst>
                  <a:outerShdw blurRad="38100" dist="38100" dir="2700000" algn="tl">
                    <a:srgbClr val="000000">
                      <a:alpha val="43137"/>
                    </a:srgbClr>
                  </a:outerShdw>
                </a:effectLst>
                <a:latin typeface="Sitka Small" panose="02000505000000020004" pitchFamily="2" charset="0"/>
                <a:hlinkClick r:id="rId2"/>
              </a:rPr>
              <a:t>ziaossalehin.ir</a:t>
            </a:r>
            <a:endParaRPr lang="fa-IR" sz="3200" b="0" dirty="0">
              <a:effectLst>
                <a:outerShdw blurRad="38100" dist="38100" dir="2700000" algn="tl">
                  <a:srgbClr val="000000">
                    <a:alpha val="43137"/>
                  </a:srgbClr>
                </a:outerShdw>
              </a:effectLst>
              <a:latin typeface="Sitka Small" panose="02000505000000020004"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6821" y="304800"/>
            <a:ext cx="4776158" cy="4776158"/>
          </a:xfrm>
          <a:prstGeom prst="rect">
            <a:avLst/>
          </a:prstGeom>
        </p:spPr>
      </p:pic>
      <p:sp>
        <p:nvSpPr>
          <p:cNvPr id="9" name="TextBox 8"/>
          <p:cNvSpPr txBox="1"/>
          <p:nvPr/>
        </p:nvSpPr>
        <p:spPr>
          <a:xfrm>
            <a:off x="88421" y="6085952"/>
            <a:ext cx="2438400" cy="634020"/>
          </a:xfrm>
          <a:prstGeom prst="rect">
            <a:avLst/>
          </a:prstGeom>
          <a:noFill/>
        </p:spPr>
        <p:txBody>
          <a:bodyPr wrap="square" rtlCol="1">
            <a:spAutoFit/>
          </a:bodyPr>
          <a:lstStyle/>
          <a:p>
            <a:r>
              <a:rPr lang="fa-IR" b="0" dirty="0" smtClean="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والسلام علیکم و رحمة الله و برکاته</a:t>
            </a:r>
            <a:endParaRPr lang="fa-IR" b="0" dirty="0" smtClean="0">
              <a:solidFill>
                <a:srgbClr val="C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hlinkClick r:id="rId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6000" fill="hold"/>
                                        <p:tgtEl>
                                          <p:spTgt spid="2"/>
                                        </p:tgtEl>
                                        <p:attrNameLst>
                                          <p:attrName>ppt_w</p:attrName>
                                        </p:attrNameLst>
                                      </p:cBhvr>
                                      <p:tavLst>
                                        <p:tav tm="0">
                                          <p:val>
                                            <p:fltVal val="0"/>
                                          </p:val>
                                        </p:tav>
                                        <p:tav tm="100000">
                                          <p:val>
                                            <p:strVal val="#ppt_w"/>
                                          </p:val>
                                        </p:tav>
                                      </p:tavLst>
                                    </p:anim>
                                    <p:anim calcmode="lin" valueType="num">
                                      <p:cBhvr>
                                        <p:cTn id="8" dur="6000" fill="hold"/>
                                        <p:tgtEl>
                                          <p:spTgt spid="2"/>
                                        </p:tgtEl>
                                        <p:attrNameLst>
                                          <p:attrName>ppt_h</p:attrName>
                                        </p:attrNameLst>
                                      </p:cBhvr>
                                      <p:tavLst>
                                        <p:tav tm="0">
                                          <p:val>
                                            <p:fltVal val="0"/>
                                          </p:val>
                                        </p:tav>
                                        <p:tav tm="100000">
                                          <p:val>
                                            <p:strVal val="#ppt_h"/>
                                          </p:val>
                                        </p:tav>
                                      </p:tavLst>
                                    </p:anim>
                                    <p:anim calcmode="lin" valueType="num">
                                      <p:cBhvr>
                                        <p:cTn id="9" dur="6000" fill="hold"/>
                                        <p:tgtEl>
                                          <p:spTgt spid="2"/>
                                        </p:tgtEl>
                                        <p:attrNameLst>
                                          <p:attrName>style.rotation</p:attrName>
                                        </p:attrNameLst>
                                      </p:cBhvr>
                                      <p:tavLst>
                                        <p:tav tm="0">
                                          <p:val>
                                            <p:fltVal val="90"/>
                                          </p:val>
                                        </p:tav>
                                        <p:tav tm="100000">
                                          <p:val>
                                            <p:fltVal val="0"/>
                                          </p:val>
                                        </p:tav>
                                      </p:tavLst>
                                    </p:anim>
                                    <p:animEffect transition="in" filter="fade">
                                      <p:cBhvr>
                                        <p:cTn id="10" dur="60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4000"/>
                                        <p:tgtEl>
                                          <p:spTgt spid="7"/>
                                        </p:tgtEl>
                                      </p:cBhvr>
                                    </p:animEffect>
                                  </p:childTnLst>
                                </p:cTn>
                              </p:par>
                              <p:par>
                                <p:cTn id="14" presetID="45"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anim calcmode="lin" valueType="num">
                                      <p:cBhvr>
                                        <p:cTn id="17" dur="2000" fill="hold"/>
                                        <p:tgtEl>
                                          <p:spTgt spid="8"/>
                                        </p:tgtEl>
                                        <p:attrNameLst>
                                          <p:attrName>ppt_w</p:attrName>
                                        </p:attrNameLst>
                                      </p:cBhvr>
                                      <p:tavLst>
                                        <p:tav tm="0" fmla="#ppt_w*sin(2.5*pi*$)">
                                          <p:val>
                                            <p:fltVal val="0"/>
                                          </p:val>
                                        </p:tav>
                                        <p:tav tm="100000">
                                          <p:val>
                                            <p:fltVal val="1"/>
                                          </p:val>
                                        </p:tav>
                                      </p:tavLst>
                                    </p:anim>
                                    <p:anim calcmode="lin" valueType="num">
                                      <p:cBhvr>
                                        <p:cTn id="18" dur="2000" fill="hold"/>
                                        <p:tgtEl>
                                          <p:spTgt spid="8"/>
                                        </p:tgtEl>
                                        <p:attrNameLst>
                                          <p:attrName>ppt_h</p:attrName>
                                        </p:attrNameLst>
                                      </p:cBhvr>
                                      <p:tavLst>
                                        <p:tav tm="0">
                                          <p:val>
                                            <p:strVal val="#ppt_h"/>
                                          </p:val>
                                        </p:tav>
                                        <p:tav tm="100000">
                                          <p:val>
                                            <p:strVal val="#ppt_h"/>
                                          </p:val>
                                        </p:tav>
                                      </p:tavLst>
                                    </p:anim>
                                  </p:childTnLst>
                                </p:cTn>
                              </p:par>
                              <p:par>
                                <p:cTn id="19" presetID="50" presetClass="path" presetSubtype="0" accel="50000" decel="50000" fill="hold" grpId="0" nodeType="withEffect">
                                  <p:stCondLst>
                                    <p:cond delay="0"/>
                                  </p:stCondLst>
                                  <p:childTnLst>
                                    <p:animMotion origin="layout" path="M 0.7 -0.87777 L 0.35 -0.87777 C 0.19253 -0.87777 4.44444E-6 -0.63564 4.44444E-6 -0.43888 L 4.44444E-6 -0.00023 " pathEditMode="relative" rAng="0" ptsTypes="AAAA">
                                      <p:cBhvr>
                                        <p:cTn id="20" dur="2000" fill="hold"/>
                                        <p:tgtEl>
                                          <p:spTgt spid="9"/>
                                        </p:tgtEl>
                                        <p:attrNameLst>
                                          <p:attrName>ppt_x</p:attrName>
                                          <p:attrName>ppt_y</p:attrName>
                                        </p:attrNameLst>
                                      </p:cBhvr>
                                      <p:rCtr x="-35000" y="438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70B4C1C3-5C23-4CCA-B6DE-6AF38DE8E369}" type="slidenum">
              <a:rPr lang="ar-SA" altLang="fa-IR" sz="2000"/>
              <a:pPr/>
              <a:t>3</a:t>
            </a:fld>
            <a:endParaRPr lang="en-US" altLang="fa-IR" sz="2000" dirty="0"/>
          </a:p>
        </p:txBody>
      </p:sp>
      <p:pic>
        <p:nvPicPr>
          <p:cNvPr id="2938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883444" y="751711"/>
            <a:ext cx="3174018" cy="3033713"/>
          </a:xfrm>
          <a:prstGeom prst="rect">
            <a:avLst/>
          </a:prstGeom>
          <a:noFill/>
          <a:extLst>
            <a:ext uri="{909E8E84-426E-40DD-AFC4-6F175D3DCCD1}">
              <a14:hiddenFill xmlns:a14="http://schemas.microsoft.com/office/drawing/2010/main">
                <a:solidFill>
                  <a:srgbClr val="FFFFFF"/>
                </a:solidFill>
              </a14:hiddenFill>
            </a:ext>
          </a:extLst>
        </p:spPr>
      </p:pic>
      <p:grpSp>
        <p:nvGrpSpPr>
          <p:cNvPr id="293893" name="Group 5"/>
          <p:cNvGrpSpPr>
            <a:grpSpLocks/>
          </p:cNvGrpSpPr>
          <p:nvPr/>
        </p:nvGrpSpPr>
        <p:grpSpPr bwMode="auto">
          <a:xfrm>
            <a:off x="609600" y="381000"/>
            <a:ext cx="8153400" cy="5791200"/>
            <a:chOff x="346" y="351"/>
            <a:chExt cx="5136" cy="3648"/>
          </a:xfrm>
        </p:grpSpPr>
        <p:sp>
          <p:nvSpPr>
            <p:cNvPr id="293894" name="Rectangle 6"/>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93895" name="Rectangle 7"/>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93897" name="Text Box 9">
            <a:hlinkClick r:id="rId3" action="ppaction://hlinksldjump"/>
          </p:cNvPr>
          <p:cNvSpPr txBox="1">
            <a:spLocks noChangeArrowheads="1"/>
          </p:cNvSpPr>
          <p:nvPr/>
        </p:nvSpPr>
        <p:spPr bwMode="auto">
          <a:xfrm>
            <a:off x="1524000" y="87755"/>
            <a:ext cx="7086600" cy="830997"/>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a:lnSpc>
                <a:spcPct val="100000"/>
              </a:lnSpc>
            </a:pPr>
            <a:r>
              <a:rPr lang="fa-IR" altLang="fa-IR" sz="4800" dirty="0">
                <a:solidFill>
                  <a:srgbClr val="000066"/>
                </a:solidFill>
                <a:effectLst>
                  <a:outerShdw blurRad="38100" dist="38100" dir="2700000" algn="tl">
                    <a:srgbClr val="000000">
                      <a:alpha val="43137"/>
                    </a:srgbClr>
                  </a:outerShdw>
                </a:effectLst>
              </a:rPr>
              <a:t>مطلع </a:t>
            </a:r>
            <a:endParaRPr lang="en-US" altLang="fa-IR" sz="3300" dirty="0">
              <a:solidFill>
                <a:srgbClr val="000066"/>
              </a:solidFill>
              <a:effectLst>
                <a:outerShdw blurRad="38100" dist="38100" dir="2700000" algn="tl">
                  <a:srgbClr val="000000">
                    <a:alpha val="43137"/>
                  </a:srgbClr>
                </a:outerShdw>
              </a:effectLst>
            </a:endParaRPr>
          </a:p>
        </p:txBody>
      </p:sp>
      <p:sp>
        <p:nvSpPr>
          <p:cNvPr id="293900" name="Text Box 12"/>
          <p:cNvSpPr txBox="1">
            <a:spLocks noChangeArrowheads="1"/>
          </p:cNvSpPr>
          <p:nvPr/>
        </p:nvSpPr>
        <p:spPr bwMode="auto">
          <a:xfrm>
            <a:off x="667438" y="3576609"/>
            <a:ext cx="8077200" cy="2529923"/>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fa-IR" altLang="fa-IR" dirty="0"/>
              <a:t>تمام ابعادی که برای زن متصور است و برای یک انسان متصور است در فاطمه </a:t>
            </a:r>
            <a:r>
              <a:rPr lang="fa-IR" altLang="fa-IR" dirty="0" smtClean="0"/>
              <a:t>الزهرا(سلام الله علیها) </a:t>
            </a:r>
            <a:r>
              <a:rPr lang="fa-IR" altLang="fa-IR" dirty="0"/>
              <a:t>، جلوه کرده بوده </a:t>
            </a:r>
            <a:r>
              <a:rPr lang="fa-IR" altLang="fa-IR" dirty="0" smtClean="0"/>
              <a:t>است، </a:t>
            </a:r>
            <a:r>
              <a:rPr lang="fa-IR" altLang="fa-IR" dirty="0"/>
              <a:t>یک زن معممولی نبوده </a:t>
            </a:r>
            <a:r>
              <a:rPr lang="fa-IR" altLang="fa-IR" dirty="0" smtClean="0"/>
              <a:t>است، </a:t>
            </a:r>
            <a:r>
              <a:rPr lang="fa-IR" altLang="fa-IR" dirty="0"/>
              <a:t>یک زن </a:t>
            </a:r>
            <a:r>
              <a:rPr lang="fa-IR" altLang="fa-IR" dirty="0" smtClean="0"/>
              <a:t>روحانی، </a:t>
            </a:r>
            <a:r>
              <a:rPr lang="fa-IR" altLang="fa-IR" dirty="0"/>
              <a:t>یک زن </a:t>
            </a:r>
            <a:r>
              <a:rPr lang="fa-IR" altLang="fa-IR" dirty="0" smtClean="0"/>
              <a:t>ملکوتی، </a:t>
            </a:r>
            <a:r>
              <a:rPr lang="fa-IR" altLang="fa-IR" dirty="0"/>
              <a:t>یک انسان به تمام معنا </a:t>
            </a:r>
            <a:r>
              <a:rPr lang="fa-IR" altLang="fa-IR" dirty="0" smtClean="0"/>
              <a:t>انسان، </a:t>
            </a:r>
            <a:r>
              <a:rPr lang="fa-IR" altLang="fa-IR" dirty="0"/>
              <a:t>تمام نسخه </a:t>
            </a:r>
            <a:r>
              <a:rPr lang="fa-IR" altLang="fa-IR" dirty="0" smtClean="0"/>
              <a:t>انسانیت، </a:t>
            </a:r>
            <a:r>
              <a:rPr lang="fa-IR" altLang="fa-IR" dirty="0"/>
              <a:t>تمام حقیقت </a:t>
            </a:r>
            <a:r>
              <a:rPr lang="fa-IR" altLang="fa-IR" dirty="0" smtClean="0"/>
              <a:t>زن، </a:t>
            </a:r>
            <a:r>
              <a:rPr lang="fa-IR" altLang="fa-IR" dirty="0"/>
              <a:t>تمام حقیقت انسان.</a:t>
            </a:r>
            <a:endParaRPr lang="az-Latn-AZ" altLang="fa-IR" dirty="0"/>
          </a:p>
        </p:txBody>
      </p:sp>
      <p:sp>
        <p:nvSpPr>
          <p:cNvPr id="293902" name="Text Box 14"/>
          <p:cNvSpPr txBox="1">
            <a:spLocks noChangeArrowheads="1"/>
          </p:cNvSpPr>
          <p:nvPr/>
        </p:nvSpPr>
        <p:spPr bwMode="auto">
          <a:xfrm>
            <a:off x="6172200" y="2791561"/>
            <a:ext cx="2209800" cy="695325"/>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a-IR" altLang="fa-IR" dirty="0"/>
              <a:t>امام خمینی (ره):</a:t>
            </a:r>
            <a:endParaRPr lang="az-Latn-AZ" altLang="fa-IR" dirty="0"/>
          </a:p>
        </p:txBody>
      </p:sp>
      <p:sp>
        <p:nvSpPr>
          <p:cNvPr id="12" name="TextBox 11"/>
          <p:cNvSpPr txBox="1"/>
          <p:nvPr/>
        </p:nvSpPr>
        <p:spPr>
          <a:xfrm>
            <a:off x="-152400" y="6106532"/>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4"/>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93897"/>
                                        </p:tgtEl>
                                        <p:attrNameLst>
                                          <p:attrName>style.visibility</p:attrName>
                                        </p:attrNameLst>
                                      </p:cBhvr>
                                      <p:to>
                                        <p:strVal val="visible"/>
                                      </p:to>
                                    </p:set>
                                    <p:anim calcmode="lin" valueType="num">
                                      <p:cBhvr>
                                        <p:cTn id="7" dur="1000" fill="hold"/>
                                        <p:tgtEl>
                                          <p:spTgt spid="293897"/>
                                        </p:tgtEl>
                                        <p:attrNameLst>
                                          <p:attrName>ppt_x</p:attrName>
                                        </p:attrNameLst>
                                      </p:cBhvr>
                                      <p:tavLst>
                                        <p:tav tm="0">
                                          <p:val>
                                            <p:strVal val="#ppt_x-.2"/>
                                          </p:val>
                                        </p:tav>
                                        <p:tav tm="100000">
                                          <p:val>
                                            <p:strVal val="#ppt_x"/>
                                          </p:val>
                                        </p:tav>
                                      </p:tavLst>
                                    </p:anim>
                                    <p:anim calcmode="lin" valueType="num">
                                      <p:cBhvr>
                                        <p:cTn id="8" dur="1000" fill="hold"/>
                                        <p:tgtEl>
                                          <p:spTgt spid="29389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389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293902"/>
                                        </p:tgtEl>
                                        <p:attrNameLst>
                                          <p:attrName>style.visibility</p:attrName>
                                        </p:attrNameLst>
                                      </p:cBhvr>
                                      <p:to>
                                        <p:strVal val="visible"/>
                                      </p:to>
                                    </p:set>
                                    <p:anim calcmode="lin" valueType="num">
                                      <p:cBhvr>
                                        <p:cTn id="14" dur="500" fill="hold"/>
                                        <p:tgtEl>
                                          <p:spTgt spid="293902"/>
                                        </p:tgtEl>
                                        <p:attrNameLst>
                                          <p:attrName>ppt_w</p:attrName>
                                        </p:attrNameLst>
                                      </p:cBhvr>
                                      <p:tavLst>
                                        <p:tav tm="0">
                                          <p:val>
                                            <p:fltVal val="0"/>
                                          </p:val>
                                        </p:tav>
                                        <p:tav tm="100000">
                                          <p:val>
                                            <p:strVal val="#ppt_w"/>
                                          </p:val>
                                        </p:tav>
                                      </p:tavLst>
                                    </p:anim>
                                    <p:anim calcmode="lin" valueType="num">
                                      <p:cBhvr>
                                        <p:cTn id="15" dur="500" fill="hold"/>
                                        <p:tgtEl>
                                          <p:spTgt spid="293902"/>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nodeType="clickEffect">
                                  <p:stCondLst>
                                    <p:cond delay="0"/>
                                  </p:stCondLst>
                                  <p:childTnLst>
                                    <p:set>
                                      <p:cBhvr>
                                        <p:cTn id="19" dur="1" fill="hold">
                                          <p:stCondLst>
                                            <p:cond delay="0"/>
                                          </p:stCondLst>
                                        </p:cTn>
                                        <p:tgtEl>
                                          <p:spTgt spid="293900">
                                            <p:txEl>
                                              <p:pRg st="0" end="0"/>
                                            </p:txEl>
                                          </p:spTgt>
                                        </p:tgtEl>
                                        <p:attrNameLst>
                                          <p:attrName>style.visibility</p:attrName>
                                        </p:attrNameLst>
                                      </p:cBhvr>
                                      <p:to>
                                        <p:strVal val="visible"/>
                                      </p:to>
                                    </p:set>
                                    <p:anim calcmode="lin" valueType="num">
                                      <p:cBhvr>
                                        <p:cTn id="20" dur="1000" fill="hold"/>
                                        <p:tgtEl>
                                          <p:spTgt spid="293900">
                                            <p:txEl>
                                              <p:pRg st="0" end="0"/>
                                            </p:txEl>
                                          </p:spTgt>
                                        </p:tgtEl>
                                        <p:attrNameLst>
                                          <p:attrName>ppt_x</p:attrName>
                                        </p:attrNameLst>
                                      </p:cBhvr>
                                      <p:tavLst>
                                        <p:tav tm="0">
                                          <p:val>
                                            <p:strVal val="#ppt_x-.2"/>
                                          </p:val>
                                        </p:tav>
                                        <p:tav tm="100000">
                                          <p:val>
                                            <p:strVal val="#ppt_x"/>
                                          </p:val>
                                        </p:tav>
                                      </p:tavLst>
                                    </p:anim>
                                    <p:anim calcmode="lin" valueType="num">
                                      <p:cBhvr>
                                        <p:cTn id="21" dur="1000" fill="hold"/>
                                        <p:tgtEl>
                                          <p:spTgt spid="29390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939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7" grpId="0"/>
      <p:bldP spid="29390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609600" y="1600200"/>
            <a:ext cx="8382000" cy="2286000"/>
          </a:xfrm>
          <a:prstGeom prst="round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fa-IR"/>
          </a:p>
        </p:txBody>
      </p:sp>
      <p:sp>
        <p:nvSpPr>
          <p:cNvPr id="14" name="Slide Number Placeholder 4"/>
          <p:cNvSpPr>
            <a:spLocks noGrp="1"/>
          </p:cNvSpPr>
          <p:nvPr>
            <p:ph type="sldNum" sz="quarter" idx="12"/>
          </p:nvPr>
        </p:nvSpPr>
        <p:spPr>
          <a:xfrm>
            <a:off x="6994585" y="5521116"/>
            <a:ext cx="2133600" cy="476250"/>
          </a:xfrm>
        </p:spPr>
        <p:txBody>
          <a:bodyPr/>
          <a:lstStyle/>
          <a:p>
            <a:fld id="{971FFEDA-CD49-4A2C-B2F6-B2B49CCD651D}" type="slidenum">
              <a:rPr lang="ar-SA" altLang="fa-IR" sz="2000"/>
              <a:pPr/>
              <a:t>4</a:t>
            </a:fld>
            <a:endParaRPr lang="en-US" altLang="fa-IR" sz="2000" dirty="0"/>
          </a:p>
        </p:txBody>
      </p:sp>
      <p:sp>
        <p:nvSpPr>
          <p:cNvPr id="224258" name="Text Box 2">
            <a:hlinkClick r:id="rId2" action="ppaction://hlinksldjump"/>
          </p:cNvPr>
          <p:cNvSpPr txBox="1">
            <a:spLocks noChangeArrowheads="1"/>
          </p:cNvSpPr>
          <p:nvPr/>
        </p:nvSpPr>
        <p:spPr bwMode="auto">
          <a:xfrm>
            <a:off x="152400" y="149691"/>
            <a:ext cx="8991600" cy="707886"/>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wrap="square">
            <a:spAutoFit/>
          </a:bodyPr>
          <a:lstStyle/>
          <a:p>
            <a:pPr>
              <a:lnSpc>
                <a:spcPct val="100000"/>
              </a:lnSpc>
            </a:pPr>
            <a:r>
              <a:rPr lang="fa-IR" altLang="fa-IR" sz="4000" dirty="0">
                <a:ln w="9525">
                  <a:solidFill>
                    <a:schemeClr val="bg1"/>
                  </a:solidFill>
                  <a:prstDash val="solid"/>
                </a:ln>
                <a:effectLst>
                  <a:outerShdw blurRad="12700" dist="38100" dir="2700000" algn="tl" rotWithShape="0">
                    <a:schemeClr val="bg1">
                      <a:lumMod val="50000"/>
                    </a:schemeClr>
                  </a:outerShdw>
                </a:effectLst>
              </a:rPr>
              <a:t>مقدمه </a:t>
            </a:r>
            <a:endParaRPr lang="en-US" altLang="fa-IR" sz="3300" b="0" dirty="0">
              <a:ln w="0"/>
              <a:effectLst>
                <a:outerShdw blurRad="38100" dist="19050" dir="2700000" algn="tl" rotWithShape="0">
                  <a:schemeClr val="dk1">
                    <a:alpha val="40000"/>
                  </a:schemeClr>
                </a:outerShdw>
              </a:effectLst>
            </a:endParaRPr>
          </a:p>
        </p:txBody>
      </p:sp>
      <p:sp>
        <p:nvSpPr>
          <p:cNvPr id="224266" name="Text Box 10">
            <a:hlinkClick r:id="rId2" action="ppaction://hlinksldjump"/>
          </p:cNvPr>
          <p:cNvSpPr txBox="1">
            <a:spLocks noChangeArrowheads="1"/>
          </p:cNvSpPr>
          <p:nvPr/>
        </p:nvSpPr>
        <p:spPr bwMode="auto">
          <a:xfrm>
            <a:off x="838200" y="876300"/>
            <a:ext cx="8001000" cy="812530"/>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pPr>
            <a:r>
              <a:rPr lang="fa-IR" altLang="fa-IR" sz="3600" b="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قال رسول الله</a:t>
            </a:r>
            <a:r>
              <a:rPr lang="en-US" altLang="fa-IR" sz="3600" b="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a:t>
            </a:r>
            <a:r>
              <a:rPr lang="fa-IR" altLang="fa-IR" sz="2400" b="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صلی الله علیه و آله</a:t>
            </a:r>
            <a:r>
              <a:rPr lang="fa-IR" altLang="fa-IR" sz="3600" b="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 </a:t>
            </a:r>
            <a:endParaRPr lang="en-US" altLang="fa-IR" sz="3600" b="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24282" name="Text Box 26">
            <a:hlinkClick r:id="rId2" action="ppaction://hlinksldjump"/>
          </p:cNvPr>
          <p:cNvSpPr txBox="1">
            <a:spLocks noChangeArrowheads="1"/>
          </p:cNvSpPr>
          <p:nvPr/>
        </p:nvSpPr>
        <p:spPr bwMode="auto">
          <a:xfrm>
            <a:off x="838200" y="1676400"/>
            <a:ext cx="8001000" cy="2252924"/>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fa-IR" altLang="fa-IR" sz="4800" b="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طَلَبُ العِلمِ </a:t>
            </a:r>
            <a:r>
              <a:rPr lang="fa-IR" altLang="fa-IR" sz="4800" b="0" dirty="0" smtClean="0">
                <a:solidFill>
                  <a:srgbClr val="CC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فَريضَةٌ </a:t>
            </a:r>
            <a:r>
              <a:rPr lang="fa-IR" altLang="fa-IR" sz="4800" b="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عَلي كُلِّ مُسلِمٍ و مُسلِمَةٍ، </a:t>
            </a:r>
          </a:p>
          <a:p>
            <a:pPr>
              <a:lnSpc>
                <a:spcPct val="130000"/>
              </a:lnSpc>
            </a:pPr>
            <a:r>
              <a:rPr lang="fa-IR" altLang="fa-IR" sz="4800" b="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اَلا اِنَّ اللهَ يُحِبُّ بُغاهَ العِلمِ </a:t>
            </a:r>
          </a:p>
          <a:p>
            <a:pPr>
              <a:lnSpc>
                <a:spcPct val="130000"/>
              </a:lnSpc>
            </a:pPr>
            <a:r>
              <a:rPr lang="fa-IR" altLang="fa-IR" sz="1200" dirty="0" smtClean="0">
                <a:solidFill>
                  <a:srgbClr val="000000"/>
                </a:solidFill>
              </a:rPr>
              <a:t>[</a:t>
            </a:r>
            <a:r>
              <a:rPr lang="fa-IR" altLang="fa-IR" sz="1200" dirty="0">
                <a:solidFill>
                  <a:srgbClr val="000000"/>
                </a:solidFill>
              </a:rPr>
              <a:t>اصول کافی ، ج1، باب فرض العلم و وجوب طلبه و ...]</a:t>
            </a:r>
            <a:endParaRPr lang="en-US" altLang="fa-IR" sz="1200" dirty="0">
              <a:solidFill>
                <a:srgbClr val="000000"/>
              </a:solidFill>
            </a:endParaRPr>
          </a:p>
        </p:txBody>
      </p:sp>
      <p:sp>
        <p:nvSpPr>
          <p:cNvPr id="224283" name="Text Box 27">
            <a:hlinkClick r:id="rId2" action="ppaction://hlinksldjump"/>
          </p:cNvPr>
          <p:cNvSpPr txBox="1">
            <a:spLocks noChangeArrowheads="1"/>
          </p:cNvSpPr>
          <p:nvPr/>
        </p:nvSpPr>
        <p:spPr bwMode="auto">
          <a:xfrm>
            <a:off x="609600" y="4104841"/>
            <a:ext cx="8382000" cy="1607748"/>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0000"/>
              </a:lnSpc>
            </a:pPr>
            <a:r>
              <a:rPr lang="fa-IR" altLang="fa-IR" sz="3900" dirty="0">
                <a:solidFill>
                  <a:srgbClr val="000066"/>
                </a:solidFill>
              </a:rPr>
              <a:t>طلب علم بر هر </a:t>
            </a:r>
            <a:r>
              <a:rPr lang="fa-IR" altLang="fa-IR" sz="3900" dirty="0" smtClean="0">
                <a:solidFill>
                  <a:srgbClr val="000066"/>
                </a:solidFill>
              </a:rPr>
              <a:t>زن و مرد مسلماني </a:t>
            </a:r>
            <a:r>
              <a:rPr lang="fa-IR" altLang="fa-IR" sz="3900" dirty="0">
                <a:solidFill>
                  <a:srgbClr val="CC0000"/>
                </a:solidFill>
              </a:rPr>
              <a:t>واجب</a:t>
            </a:r>
            <a:r>
              <a:rPr lang="fa-IR" altLang="fa-IR" sz="3900" dirty="0">
                <a:solidFill>
                  <a:srgbClr val="000066"/>
                </a:solidFill>
              </a:rPr>
              <a:t> </a:t>
            </a:r>
            <a:r>
              <a:rPr lang="fa-IR" altLang="fa-IR" sz="3900" dirty="0" smtClean="0">
                <a:solidFill>
                  <a:srgbClr val="000066"/>
                </a:solidFill>
              </a:rPr>
              <a:t>است، </a:t>
            </a:r>
            <a:r>
              <a:rPr lang="fa-IR" altLang="fa-IR" sz="3900" dirty="0">
                <a:solidFill>
                  <a:srgbClr val="000066"/>
                </a:solidFill>
              </a:rPr>
              <a:t>همانا خدا جويندگان علم را دوست دارد. </a:t>
            </a:r>
            <a:endParaRPr lang="en-US" altLang="fa-IR" sz="3900" dirty="0">
              <a:solidFill>
                <a:srgbClr val="000066"/>
              </a:solidFill>
            </a:endParaRPr>
          </a:p>
        </p:txBody>
      </p:sp>
      <p:sp>
        <p:nvSpPr>
          <p:cNvPr id="224287" name="Rectangle 31"/>
          <p:cNvSpPr>
            <a:spLocks noChangeArrowheads="1"/>
          </p:cNvSpPr>
          <p:nvPr/>
        </p:nvSpPr>
        <p:spPr bwMode="auto">
          <a:xfrm>
            <a:off x="-304800" y="5997366"/>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b="0" dirty="0">
                <a:ln w="0"/>
                <a:effectLst>
                  <a:outerShdw blurRad="38100" dist="19050" dir="2700000" algn="tl" rotWithShape="0">
                    <a:schemeClr val="dk1">
                      <a:alpha val="40000"/>
                    </a:schemeClr>
                  </a:outerShdw>
                </a:effectLst>
              </a:rPr>
              <a:t>درس اول : احكام تقليد</a:t>
            </a:r>
            <a:endParaRPr lang="en-US" altLang="fa-IR" sz="2800" b="0" dirty="0">
              <a:ln w="0"/>
              <a:effectLst>
                <a:outerShdw blurRad="38100" dist="19050" dir="2700000" algn="tl" rotWithShape="0">
                  <a:schemeClr val="dk1">
                    <a:alpha val="40000"/>
                  </a:schemeClr>
                </a:outerShdw>
              </a:effectLst>
            </a:endParaRPr>
          </a:p>
        </p:txBody>
      </p:sp>
      <p:sp>
        <p:nvSpPr>
          <p:cNvPr id="16" name="TextBox 15"/>
          <p:cNvSpPr txBox="1"/>
          <p:nvPr/>
        </p:nvSpPr>
        <p:spPr>
          <a:xfrm>
            <a:off x="0" y="5651764"/>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24258"/>
                                        </p:tgtEl>
                                        <p:attrNameLst>
                                          <p:attrName>style.visibility</p:attrName>
                                        </p:attrNameLst>
                                      </p:cBhvr>
                                      <p:to>
                                        <p:strVal val="visible"/>
                                      </p:to>
                                    </p:set>
                                    <p:anim calcmode="lin" valueType="num">
                                      <p:cBhvr>
                                        <p:cTn id="7" dur="1000" fill="hold"/>
                                        <p:tgtEl>
                                          <p:spTgt spid="224258"/>
                                        </p:tgtEl>
                                        <p:attrNameLst>
                                          <p:attrName>ppt_x</p:attrName>
                                        </p:attrNameLst>
                                      </p:cBhvr>
                                      <p:tavLst>
                                        <p:tav tm="0">
                                          <p:val>
                                            <p:strVal val="#ppt_x-.2"/>
                                          </p:val>
                                        </p:tav>
                                        <p:tav tm="100000">
                                          <p:val>
                                            <p:strVal val="#ppt_x"/>
                                          </p:val>
                                        </p:tav>
                                      </p:tavLst>
                                    </p:anim>
                                    <p:anim calcmode="lin" valueType="num">
                                      <p:cBhvr>
                                        <p:cTn id="8" dur="1000" fill="hold"/>
                                        <p:tgtEl>
                                          <p:spTgt spid="2242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42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24266"/>
                                        </p:tgtEl>
                                        <p:attrNameLst>
                                          <p:attrName>style.visibility</p:attrName>
                                        </p:attrNameLst>
                                      </p:cBhvr>
                                      <p:to>
                                        <p:strVal val="visible"/>
                                      </p:to>
                                    </p:set>
                                    <p:anim calcmode="lin" valueType="num">
                                      <p:cBhvr>
                                        <p:cTn id="14" dur="1000" fill="hold"/>
                                        <p:tgtEl>
                                          <p:spTgt spid="224266"/>
                                        </p:tgtEl>
                                        <p:attrNameLst>
                                          <p:attrName>ppt_x</p:attrName>
                                        </p:attrNameLst>
                                      </p:cBhvr>
                                      <p:tavLst>
                                        <p:tav tm="0">
                                          <p:val>
                                            <p:strVal val="#ppt_x-.2"/>
                                          </p:val>
                                        </p:tav>
                                        <p:tav tm="100000">
                                          <p:val>
                                            <p:strVal val="#ppt_x"/>
                                          </p:val>
                                        </p:tav>
                                      </p:tavLst>
                                    </p:anim>
                                    <p:anim calcmode="lin" valueType="num">
                                      <p:cBhvr>
                                        <p:cTn id="15" dur="1000" fill="hold"/>
                                        <p:tgtEl>
                                          <p:spTgt spid="22426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2426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24282"/>
                                        </p:tgtEl>
                                        <p:attrNameLst>
                                          <p:attrName>style.visibility</p:attrName>
                                        </p:attrNameLst>
                                      </p:cBhvr>
                                      <p:to>
                                        <p:strVal val="visible"/>
                                      </p:to>
                                    </p:set>
                                    <p:anim calcmode="lin" valueType="num">
                                      <p:cBhvr>
                                        <p:cTn id="21" dur="1000" fill="hold"/>
                                        <p:tgtEl>
                                          <p:spTgt spid="224282"/>
                                        </p:tgtEl>
                                        <p:attrNameLst>
                                          <p:attrName>ppt_x</p:attrName>
                                        </p:attrNameLst>
                                      </p:cBhvr>
                                      <p:tavLst>
                                        <p:tav tm="0">
                                          <p:val>
                                            <p:strVal val="#ppt_x-.2"/>
                                          </p:val>
                                        </p:tav>
                                        <p:tav tm="100000">
                                          <p:val>
                                            <p:strVal val="#ppt_x"/>
                                          </p:val>
                                        </p:tav>
                                      </p:tavLst>
                                    </p:anim>
                                    <p:anim calcmode="lin" valueType="num">
                                      <p:cBhvr>
                                        <p:cTn id="22" dur="1000" fill="hold"/>
                                        <p:tgtEl>
                                          <p:spTgt spid="22428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2428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1" nodeType="clickEffect">
                                  <p:stCondLst>
                                    <p:cond delay="0"/>
                                  </p:stCondLst>
                                  <p:childTnLst>
                                    <p:set>
                                      <p:cBhvr>
                                        <p:cTn id="27" dur="1" fill="hold">
                                          <p:stCondLst>
                                            <p:cond delay="0"/>
                                          </p:stCondLst>
                                        </p:cTn>
                                        <p:tgtEl>
                                          <p:spTgt spid="224283"/>
                                        </p:tgtEl>
                                        <p:attrNameLst>
                                          <p:attrName>style.visibility</p:attrName>
                                        </p:attrNameLst>
                                      </p:cBhvr>
                                      <p:to>
                                        <p:strVal val="visible"/>
                                      </p:to>
                                    </p:set>
                                    <p:anim calcmode="lin" valueType="num">
                                      <p:cBhvr>
                                        <p:cTn id="28" dur="1000" fill="hold"/>
                                        <p:tgtEl>
                                          <p:spTgt spid="224283"/>
                                        </p:tgtEl>
                                        <p:attrNameLst>
                                          <p:attrName>ppt_w</p:attrName>
                                        </p:attrNameLst>
                                      </p:cBhvr>
                                      <p:tavLst>
                                        <p:tav tm="0">
                                          <p:val>
                                            <p:strVal val="#ppt_w*0.70"/>
                                          </p:val>
                                        </p:tav>
                                        <p:tav tm="100000">
                                          <p:val>
                                            <p:strVal val="#ppt_w"/>
                                          </p:val>
                                        </p:tav>
                                      </p:tavLst>
                                    </p:anim>
                                    <p:anim calcmode="lin" valueType="num">
                                      <p:cBhvr>
                                        <p:cTn id="29" dur="1000" fill="hold"/>
                                        <p:tgtEl>
                                          <p:spTgt spid="224283"/>
                                        </p:tgtEl>
                                        <p:attrNameLst>
                                          <p:attrName>ppt_h</p:attrName>
                                        </p:attrNameLst>
                                      </p:cBhvr>
                                      <p:tavLst>
                                        <p:tav tm="0">
                                          <p:val>
                                            <p:strVal val="#ppt_h"/>
                                          </p:val>
                                        </p:tav>
                                        <p:tav tm="100000">
                                          <p:val>
                                            <p:strVal val="#ppt_h"/>
                                          </p:val>
                                        </p:tav>
                                      </p:tavLst>
                                    </p:anim>
                                    <p:animEffect transition="in" filter="fade">
                                      <p:cBhvr>
                                        <p:cTn id="30" dur="1000"/>
                                        <p:tgtEl>
                                          <p:spTgt spid="224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p:bldP spid="224266" grpId="0"/>
      <p:bldP spid="224282" grpId="0"/>
      <p:bldP spid="22428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 Diagonal Corner Rectangle 29"/>
          <p:cNvSpPr/>
          <p:nvPr/>
        </p:nvSpPr>
        <p:spPr>
          <a:xfrm>
            <a:off x="1059656" y="4857750"/>
            <a:ext cx="7931944" cy="7688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Round Diagonal Corner Rectangle 28"/>
          <p:cNvSpPr/>
          <p:nvPr/>
        </p:nvSpPr>
        <p:spPr>
          <a:xfrm>
            <a:off x="1059656" y="4033580"/>
            <a:ext cx="7931944" cy="7688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Round Diagonal Corner Rectangle 27"/>
          <p:cNvSpPr/>
          <p:nvPr/>
        </p:nvSpPr>
        <p:spPr>
          <a:xfrm>
            <a:off x="1059656" y="3176723"/>
            <a:ext cx="7931944" cy="7688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 name="Round Diagonal Corner Rectangle 26"/>
          <p:cNvSpPr/>
          <p:nvPr/>
        </p:nvSpPr>
        <p:spPr>
          <a:xfrm>
            <a:off x="1059656" y="2366754"/>
            <a:ext cx="7931944" cy="7688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ound Diagonal Corner Rectangle 1"/>
          <p:cNvSpPr/>
          <p:nvPr/>
        </p:nvSpPr>
        <p:spPr>
          <a:xfrm>
            <a:off x="1059656" y="1515613"/>
            <a:ext cx="7931944" cy="7688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Slide Number Placeholder 4"/>
          <p:cNvSpPr>
            <a:spLocks noGrp="1"/>
          </p:cNvSpPr>
          <p:nvPr>
            <p:ph type="sldNum" sz="quarter" idx="12"/>
          </p:nvPr>
        </p:nvSpPr>
        <p:spPr>
          <a:xfrm>
            <a:off x="7008962" y="5552984"/>
            <a:ext cx="2133600" cy="476250"/>
          </a:xfrm>
        </p:spPr>
        <p:txBody>
          <a:bodyPr/>
          <a:lstStyle/>
          <a:p>
            <a:fld id="{562DDC0C-A16A-4DB9-9C1B-05A5E532300C}" type="slidenum">
              <a:rPr lang="ar-SA" altLang="fa-IR" sz="2800"/>
              <a:pPr/>
              <a:t>5</a:t>
            </a:fld>
            <a:endParaRPr lang="en-US" altLang="fa-IR" dirty="0"/>
          </a:p>
        </p:txBody>
      </p:sp>
      <p:sp>
        <p:nvSpPr>
          <p:cNvPr id="248836" name="Text Box 4">
            <a:hlinkClick r:id="rId2" action="ppaction://hlinksldjump"/>
          </p:cNvPr>
          <p:cNvSpPr txBox="1">
            <a:spLocks noChangeArrowheads="1"/>
          </p:cNvSpPr>
          <p:nvPr/>
        </p:nvSpPr>
        <p:spPr bwMode="auto">
          <a:xfrm>
            <a:off x="1059656" y="939340"/>
            <a:ext cx="8001000" cy="544765"/>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fa-IR" altLang="fa-IR" sz="2400" dirty="0">
                <a:solidFill>
                  <a:srgbClr val="000000"/>
                </a:solidFill>
              </a:rPr>
              <a:t>قال رسول الله </a:t>
            </a:r>
            <a:r>
              <a:rPr lang="fa-IR" altLang="fa-IR" sz="1400" dirty="0">
                <a:solidFill>
                  <a:srgbClr val="000000"/>
                </a:solidFill>
              </a:rPr>
              <a:t>صلی الله علیه و آله</a:t>
            </a:r>
            <a:r>
              <a:rPr lang="fa-IR" altLang="fa-IR" sz="2400" dirty="0">
                <a:solidFill>
                  <a:srgbClr val="000000"/>
                </a:solidFill>
              </a:rPr>
              <a:t> : </a:t>
            </a:r>
            <a:endParaRPr lang="en-US" altLang="fa-IR" sz="2400" dirty="0">
              <a:solidFill>
                <a:srgbClr val="000000"/>
              </a:solidFill>
            </a:endParaRPr>
          </a:p>
        </p:txBody>
      </p:sp>
      <p:sp>
        <p:nvSpPr>
          <p:cNvPr id="248841" name="Text Box 9">
            <a:hlinkClick r:id="rId2" action="ppaction://hlinksldjump"/>
          </p:cNvPr>
          <p:cNvSpPr txBox="1">
            <a:spLocks noChangeArrowheads="1"/>
          </p:cNvSpPr>
          <p:nvPr/>
        </p:nvSpPr>
        <p:spPr bwMode="auto">
          <a:xfrm>
            <a:off x="5805577" y="1470580"/>
            <a:ext cx="3048000" cy="812530"/>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pPr>
            <a:r>
              <a:rPr lang="fa-IR" altLang="fa-IR" sz="3600" b="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اِنَّمَا العِلمُ </a:t>
            </a:r>
            <a:r>
              <a:rPr lang="fa-IR" altLang="fa-IR" sz="3600" b="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ثَلاثَةٌ </a:t>
            </a:r>
            <a:endParaRPr lang="en-US" altLang="fa-IR" sz="3600" b="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48842" name="Text Box 10">
            <a:hlinkClick r:id="rId2" action="ppaction://hlinksldjump"/>
          </p:cNvPr>
          <p:cNvSpPr txBox="1">
            <a:spLocks noChangeArrowheads="1"/>
          </p:cNvSpPr>
          <p:nvPr/>
        </p:nvSpPr>
        <p:spPr bwMode="auto">
          <a:xfrm>
            <a:off x="732630" y="1675375"/>
            <a:ext cx="5791200" cy="488950"/>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pPr>
            <a:r>
              <a:rPr lang="fa-IR" altLang="fa-IR" sz="2000" dirty="0">
                <a:solidFill>
                  <a:srgbClr val="000066"/>
                </a:solidFill>
              </a:rPr>
              <a:t>همانا علم [واجب براي همه] سه چيز است: </a:t>
            </a:r>
            <a:endParaRPr lang="en-US" altLang="fa-IR" sz="2000" dirty="0">
              <a:solidFill>
                <a:srgbClr val="000066"/>
              </a:solidFill>
            </a:endParaRPr>
          </a:p>
        </p:txBody>
      </p:sp>
      <p:sp>
        <p:nvSpPr>
          <p:cNvPr id="248843" name="Text Box 11">
            <a:hlinkClick r:id="rId2" action="ppaction://hlinksldjump"/>
          </p:cNvPr>
          <p:cNvSpPr txBox="1">
            <a:spLocks noChangeArrowheads="1"/>
          </p:cNvSpPr>
          <p:nvPr/>
        </p:nvSpPr>
        <p:spPr bwMode="auto">
          <a:xfrm>
            <a:off x="5791200" y="2252663"/>
            <a:ext cx="3048000" cy="892552"/>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pPr>
            <a:r>
              <a:rPr lang="fa-IR" altLang="fa-IR" sz="4000" b="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آيَةٌ مُحكَمةٌ</a:t>
            </a:r>
            <a:endParaRPr lang="en-US" altLang="fa-IR" sz="4000" b="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48844" name="Text Box 12">
            <a:hlinkClick r:id="rId2" action="ppaction://hlinksldjump"/>
          </p:cNvPr>
          <p:cNvSpPr txBox="1">
            <a:spLocks noChangeArrowheads="1"/>
          </p:cNvSpPr>
          <p:nvPr/>
        </p:nvSpPr>
        <p:spPr bwMode="auto">
          <a:xfrm>
            <a:off x="732630" y="2485344"/>
            <a:ext cx="5791200" cy="488950"/>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pPr>
            <a:r>
              <a:rPr lang="fa-IR" altLang="fa-IR" sz="2000" dirty="0">
                <a:solidFill>
                  <a:srgbClr val="000066"/>
                </a:solidFill>
              </a:rPr>
              <a:t>آيات محكمات جهان و قرآن كه دلايل </a:t>
            </a:r>
            <a:r>
              <a:rPr lang="fa-IR" altLang="fa-IR" sz="2000" dirty="0">
                <a:solidFill>
                  <a:srgbClr val="CC0000"/>
                </a:solidFill>
              </a:rPr>
              <a:t>اصول عقايد</a:t>
            </a:r>
            <a:r>
              <a:rPr lang="fa-IR" altLang="fa-IR" sz="2000" dirty="0">
                <a:solidFill>
                  <a:srgbClr val="000066"/>
                </a:solidFill>
              </a:rPr>
              <a:t> هستند.</a:t>
            </a:r>
            <a:endParaRPr lang="en-US" altLang="fa-IR" sz="2000" dirty="0">
              <a:solidFill>
                <a:srgbClr val="000066"/>
              </a:solidFill>
            </a:endParaRPr>
          </a:p>
        </p:txBody>
      </p:sp>
      <p:sp>
        <p:nvSpPr>
          <p:cNvPr id="248845" name="Text Box 13">
            <a:hlinkClick r:id="rId2" action="ppaction://hlinksldjump"/>
          </p:cNvPr>
          <p:cNvSpPr txBox="1">
            <a:spLocks noChangeArrowheads="1"/>
          </p:cNvSpPr>
          <p:nvPr/>
        </p:nvSpPr>
        <p:spPr bwMode="auto">
          <a:xfrm>
            <a:off x="5819954" y="3091145"/>
            <a:ext cx="3048000" cy="812530"/>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pPr>
            <a:r>
              <a:rPr lang="fa-IR" altLang="fa-IR" sz="3600" b="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اَو </a:t>
            </a:r>
            <a:r>
              <a:rPr lang="fa-IR" altLang="fa-IR" sz="3600" b="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فَريضَةٌ عادِلَةٌ</a:t>
            </a:r>
            <a:endParaRPr lang="en-US" altLang="fa-IR" sz="3600" b="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48846" name="Text Box 14">
            <a:hlinkClick r:id="rId2" action="ppaction://hlinksldjump"/>
          </p:cNvPr>
          <p:cNvSpPr txBox="1">
            <a:spLocks noChangeArrowheads="1"/>
          </p:cNvSpPr>
          <p:nvPr/>
        </p:nvSpPr>
        <p:spPr bwMode="auto">
          <a:xfrm>
            <a:off x="732630" y="3224705"/>
            <a:ext cx="5791200" cy="488950"/>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pPr>
            <a:r>
              <a:rPr lang="fa-IR" altLang="fa-IR" sz="2000" dirty="0">
                <a:solidFill>
                  <a:srgbClr val="000066"/>
                </a:solidFill>
              </a:rPr>
              <a:t>واجب اعتدال كه </a:t>
            </a:r>
            <a:r>
              <a:rPr lang="fa-IR" altLang="fa-IR" sz="2000" dirty="0">
                <a:solidFill>
                  <a:srgbClr val="CC0000"/>
                </a:solidFill>
              </a:rPr>
              <a:t>علم اخلاق</a:t>
            </a:r>
            <a:r>
              <a:rPr lang="fa-IR" altLang="fa-IR" sz="2000" dirty="0">
                <a:solidFill>
                  <a:srgbClr val="000066"/>
                </a:solidFill>
              </a:rPr>
              <a:t> است.</a:t>
            </a:r>
            <a:endParaRPr lang="en-US" altLang="fa-IR" sz="2000" dirty="0">
              <a:solidFill>
                <a:srgbClr val="000066"/>
              </a:solidFill>
            </a:endParaRPr>
          </a:p>
        </p:txBody>
      </p:sp>
      <p:sp>
        <p:nvSpPr>
          <p:cNvPr id="248847" name="Text Box 15">
            <a:hlinkClick r:id="rId2" action="ppaction://hlinksldjump"/>
          </p:cNvPr>
          <p:cNvSpPr txBox="1">
            <a:spLocks noChangeArrowheads="1"/>
          </p:cNvSpPr>
          <p:nvPr/>
        </p:nvSpPr>
        <p:spPr bwMode="auto">
          <a:xfrm>
            <a:off x="5805577" y="4017884"/>
            <a:ext cx="3048000" cy="812530"/>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pPr>
            <a:r>
              <a:rPr lang="fa-IR" altLang="fa-IR" sz="3600" b="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اَو </a:t>
            </a:r>
            <a:r>
              <a:rPr lang="fa-IR" altLang="fa-IR" sz="3600" b="0" dirty="0" smtClean="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سُنَّةٌ قائِمَةٌ</a:t>
            </a:r>
            <a:endParaRPr lang="en-US" altLang="fa-IR" sz="3600" b="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48848" name="Text Box 16">
            <a:hlinkClick r:id="rId2" action="ppaction://hlinksldjump"/>
          </p:cNvPr>
          <p:cNvSpPr txBox="1">
            <a:spLocks noChangeArrowheads="1"/>
          </p:cNvSpPr>
          <p:nvPr/>
        </p:nvSpPr>
        <p:spPr bwMode="auto">
          <a:xfrm>
            <a:off x="685800" y="4178910"/>
            <a:ext cx="5791200" cy="488950"/>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pPr>
            <a:r>
              <a:rPr lang="fa-IR" altLang="fa-IR" sz="2000" dirty="0">
                <a:solidFill>
                  <a:srgbClr val="000066"/>
                </a:solidFill>
              </a:rPr>
              <a:t>سنت پا بر جا * [</a:t>
            </a:r>
            <a:r>
              <a:rPr lang="fa-IR" altLang="fa-IR" sz="2000" dirty="0">
                <a:solidFill>
                  <a:srgbClr val="CC0000"/>
                </a:solidFill>
              </a:rPr>
              <a:t>احكام</a:t>
            </a:r>
            <a:r>
              <a:rPr lang="fa-IR" altLang="fa-IR" sz="2000" dirty="0">
                <a:solidFill>
                  <a:srgbClr val="000066"/>
                </a:solidFill>
              </a:rPr>
              <a:t> شريعت و مسائل حلال و حرام]</a:t>
            </a:r>
            <a:endParaRPr lang="en-US" altLang="fa-IR" sz="2000" dirty="0">
              <a:solidFill>
                <a:srgbClr val="000066"/>
              </a:solidFill>
            </a:endParaRPr>
          </a:p>
        </p:txBody>
      </p:sp>
      <p:sp>
        <p:nvSpPr>
          <p:cNvPr id="248849" name="Text Box 17">
            <a:hlinkClick r:id="rId2" action="ppaction://hlinksldjump"/>
          </p:cNvPr>
          <p:cNvSpPr txBox="1">
            <a:spLocks noChangeArrowheads="1"/>
          </p:cNvSpPr>
          <p:nvPr/>
        </p:nvSpPr>
        <p:spPr bwMode="auto">
          <a:xfrm>
            <a:off x="5791200" y="4756150"/>
            <a:ext cx="3048000" cy="812530"/>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pPr>
            <a:r>
              <a:rPr lang="fa-IR" altLang="fa-IR" sz="3600" b="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وَ ما خَلاهُنًّ فَهُوَ فَضل</a:t>
            </a:r>
            <a:endParaRPr lang="en-US" altLang="fa-IR" sz="3600" b="0" dirty="0">
              <a:solidFill>
                <a:srgbClr val="0000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248850" name="Text Box 18">
            <a:hlinkClick r:id="rId2" action="ppaction://hlinksldjump"/>
          </p:cNvPr>
          <p:cNvSpPr txBox="1">
            <a:spLocks noChangeArrowheads="1"/>
          </p:cNvSpPr>
          <p:nvPr/>
        </p:nvSpPr>
        <p:spPr bwMode="auto">
          <a:xfrm>
            <a:off x="529828" y="4964778"/>
            <a:ext cx="5791200" cy="488950"/>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pPr>
            <a:r>
              <a:rPr lang="fa-IR" altLang="fa-IR" sz="2000" dirty="0">
                <a:solidFill>
                  <a:srgbClr val="000066"/>
                </a:solidFill>
              </a:rPr>
              <a:t>و غير از اينها فضل است. </a:t>
            </a:r>
            <a:endParaRPr lang="en-US" altLang="fa-IR" sz="2000" dirty="0">
              <a:solidFill>
                <a:srgbClr val="000066"/>
              </a:solidFill>
            </a:endParaRPr>
          </a:p>
        </p:txBody>
      </p:sp>
      <p:sp>
        <p:nvSpPr>
          <p:cNvPr id="248852" name="Text Box 20">
            <a:hlinkClick r:id="rId2" action="ppaction://hlinksldjump"/>
          </p:cNvPr>
          <p:cNvSpPr txBox="1">
            <a:spLocks noChangeArrowheads="1"/>
          </p:cNvSpPr>
          <p:nvPr/>
        </p:nvSpPr>
        <p:spPr bwMode="auto">
          <a:xfrm>
            <a:off x="752654" y="6093789"/>
            <a:ext cx="8077200" cy="652486"/>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fa-IR" altLang="fa-IR" sz="2800" dirty="0">
                <a:solidFill>
                  <a:srgbClr val="000066"/>
                </a:solidFill>
                <a:latin typeface="Arabic Typesetting" panose="03020402040406030203" pitchFamily="66" charset="-78"/>
              </a:rPr>
              <a:t>*</a:t>
            </a:r>
            <a:r>
              <a:rPr lang="fa-IR" altLang="fa-IR" sz="2800" b="0" dirty="0">
                <a:solidFill>
                  <a:srgbClr val="000066"/>
                </a:solidFill>
                <a:latin typeface="Arabic Typesetting" panose="03020402040406030203" pitchFamily="66" charset="-78"/>
                <a:cs typeface="Arabic Typesetting" panose="03020402040406030203" pitchFamily="66" charset="-78"/>
              </a:rPr>
              <a:t> </a:t>
            </a:r>
            <a:r>
              <a:rPr lang="fa-IR" altLang="fa-IR" sz="2800" b="0" dirty="0" smtClean="0">
                <a:solidFill>
                  <a:srgbClr val="000066"/>
                </a:solidFill>
                <a:latin typeface="Arabic Typesetting" panose="03020402040406030203" pitchFamily="66" charset="-78"/>
                <a:cs typeface="Arabic Typesetting" panose="03020402040406030203" pitchFamily="66" charset="-78"/>
              </a:rPr>
              <a:t>حَلالُ محمدٍ، حَلالٌ </a:t>
            </a:r>
            <a:r>
              <a:rPr lang="fa-IR" altLang="fa-IR" sz="2800" b="0" dirty="0">
                <a:solidFill>
                  <a:srgbClr val="000066"/>
                </a:solidFill>
                <a:latin typeface="Arabic Typesetting" panose="03020402040406030203" pitchFamily="66" charset="-78"/>
                <a:cs typeface="Arabic Typesetting" panose="03020402040406030203" pitchFamily="66" charset="-78"/>
              </a:rPr>
              <a:t>الي </a:t>
            </a:r>
            <a:r>
              <a:rPr lang="fa-IR" altLang="fa-IR" sz="2800" b="0" dirty="0" smtClean="0">
                <a:solidFill>
                  <a:srgbClr val="000066"/>
                </a:solidFill>
                <a:latin typeface="Arabic Typesetting" panose="03020402040406030203" pitchFamily="66" charset="-78"/>
                <a:cs typeface="Arabic Typesetting" panose="03020402040406030203" pitchFamily="66" charset="-78"/>
              </a:rPr>
              <a:t>يَومِ القيامةِ </a:t>
            </a:r>
            <a:r>
              <a:rPr lang="fa-IR" altLang="fa-IR" sz="2800" b="0" dirty="0">
                <a:solidFill>
                  <a:srgbClr val="000066"/>
                </a:solidFill>
                <a:latin typeface="Arabic Typesetting" panose="03020402040406030203" pitchFamily="66" charset="-78"/>
                <a:cs typeface="Arabic Typesetting" panose="03020402040406030203" pitchFamily="66" charset="-78"/>
              </a:rPr>
              <a:t>و </a:t>
            </a:r>
            <a:r>
              <a:rPr lang="fa-IR" altLang="fa-IR" sz="2800" b="0" dirty="0" smtClean="0">
                <a:solidFill>
                  <a:srgbClr val="000066"/>
                </a:solidFill>
                <a:latin typeface="Arabic Typesetting" panose="03020402040406030203" pitchFamily="66" charset="-78"/>
                <a:cs typeface="Arabic Typesetting" panose="03020402040406030203" pitchFamily="66" charset="-78"/>
              </a:rPr>
              <a:t>حَرامُ محمدٍ، حَرامٍ </a:t>
            </a:r>
            <a:r>
              <a:rPr lang="fa-IR" altLang="fa-IR" sz="2800" b="0" dirty="0">
                <a:solidFill>
                  <a:srgbClr val="000066"/>
                </a:solidFill>
                <a:latin typeface="Arabic Typesetting" panose="03020402040406030203" pitchFamily="66" charset="-78"/>
                <a:cs typeface="Arabic Typesetting" panose="03020402040406030203" pitchFamily="66" charset="-78"/>
              </a:rPr>
              <a:t>الي </a:t>
            </a:r>
            <a:r>
              <a:rPr lang="fa-IR" altLang="fa-IR" sz="2800" b="0" dirty="0" smtClean="0">
                <a:solidFill>
                  <a:srgbClr val="000066"/>
                </a:solidFill>
                <a:latin typeface="Arabic Typesetting" panose="03020402040406030203" pitchFamily="66" charset="-78"/>
                <a:cs typeface="Arabic Typesetting" panose="03020402040406030203" pitchFamily="66" charset="-78"/>
              </a:rPr>
              <a:t>يَوم القيامةِ </a:t>
            </a:r>
            <a:endParaRPr lang="en-US" altLang="fa-IR" sz="2800" b="0" dirty="0">
              <a:solidFill>
                <a:srgbClr val="000066"/>
              </a:solidFill>
              <a:latin typeface="Arabic Typesetting" panose="03020402040406030203" pitchFamily="66" charset="-78"/>
              <a:cs typeface="Arabic Typesetting" panose="03020402040406030203" pitchFamily="66" charset="-78"/>
            </a:endParaRPr>
          </a:p>
        </p:txBody>
      </p:sp>
      <p:grpSp>
        <p:nvGrpSpPr>
          <p:cNvPr id="248853" name="Group 21"/>
          <p:cNvGrpSpPr>
            <a:grpSpLocks/>
          </p:cNvGrpSpPr>
          <p:nvPr/>
        </p:nvGrpSpPr>
        <p:grpSpPr bwMode="auto">
          <a:xfrm>
            <a:off x="714554" y="403225"/>
            <a:ext cx="8153400" cy="5791200"/>
            <a:chOff x="346" y="351"/>
            <a:chExt cx="5136" cy="3648"/>
          </a:xfrm>
        </p:grpSpPr>
        <p:sp>
          <p:nvSpPr>
            <p:cNvPr id="248854" name="Rectangle 22"/>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48855" name="Rectangle 23"/>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48857" name="Rectangle 25"/>
          <p:cNvSpPr>
            <a:spLocks noChangeArrowheads="1"/>
          </p:cNvSpPr>
          <p:nvPr/>
        </p:nvSpPr>
        <p:spPr bwMode="auto">
          <a:xfrm rot="16200000">
            <a:off x="-1359866" y="2877842"/>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0066"/>
                </a:solidFill>
              </a:rPr>
              <a:t>درس اول : احكام تقليد</a:t>
            </a:r>
            <a:endParaRPr lang="en-US" altLang="fa-IR" sz="2800" dirty="0">
              <a:solidFill>
                <a:srgbClr val="000066"/>
              </a:solidFill>
            </a:endParaRPr>
          </a:p>
        </p:txBody>
      </p:sp>
      <p:sp>
        <p:nvSpPr>
          <p:cNvPr id="248859" name="Text Box 27">
            <a:hlinkClick r:id="rId2" action="ppaction://hlinksldjump"/>
          </p:cNvPr>
          <p:cNvSpPr txBox="1">
            <a:spLocks noChangeArrowheads="1"/>
          </p:cNvSpPr>
          <p:nvPr/>
        </p:nvSpPr>
        <p:spPr bwMode="auto">
          <a:xfrm>
            <a:off x="-381000" y="5562600"/>
            <a:ext cx="5791200" cy="409575"/>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fa-IR" altLang="fa-IR" sz="1600" b="0" dirty="0">
                <a:solidFill>
                  <a:srgbClr val="000066"/>
                </a:solidFill>
              </a:rPr>
              <a:t>[اصول کافی ، ج1 ، باب صفه العلم و فضله و...] </a:t>
            </a:r>
            <a:endParaRPr lang="en-US" altLang="fa-IR" sz="1600" b="0" dirty="0">
              <a:solidFill>
                <a:srgbClr val="000066"/>
              </a:solidFill>
            </a:endParaRPr>
          </a:p>
        </p:txBody>
      </p:sp>
      <p:sp>
        <p:nvSpPr>
          <p:cNvPr id="248860"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248834" name="Text Box 2">
            <a:hlinkClick r:id="rId2" action="ppaction://hlinksldjump"/>
          </p:cNvPr>
          <p:cNvSpPr txBox="1">
            <a:spLocks noChangeArrowheads="1"/>
          </p:cNvSpPr>
          <p:nvPr/>
        </p:nvSpPr>
        <p:spPr bwMode="auto">
          <a:xfrm>
            <a:off x="1752600" y="242887"/>
            <a:ext cx="7086600" cy="59531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a:lnSpc>
                <a:spcPct val="100000"/>
              </a:lnSpc>
            </a:pPr>
            <a:r>
              <a:rPr lang="fa-IR" altLang="fa-IR" sz="3300" dirty="0">
                <a:solidFill>
                  <a:srgbClr val="000066"/>
                </a:solidFill>
              </a:rPr>
              <a:t>علوم واجب </a:t>
            </a:r>
            <a:endParaRPr lang="en-US" altLang="fa-IR" sz="3300" dirty="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48834"/>
                                        </p:tgtEl>
                                        <p:attrNameLst>
                                          <p:attrName>style.visibility</p:attrName>
                                        </p:attrNameLst>
                                      </p:cBhvr>
                                      <p:to>
                                        <p:strVal val="visible"/>
                                      </p:to>
                                    </p:set>
                                    <p:anim calcmode="lin" valueType="num">
                                      <p:cBhvr>
                                        <p:cTn id="7" dur="1000" fill="hold"/>
                                        <p:tgtEl>
                                          <p:spTgt spid="248834"/>
                                        </p:tgtEl>
                                        <p:attrNameLst>
                                          <p:attrName>ppt_x</p:attrName>
                                        </p:attrNameLst>
                                      </p:cBhvr>
                                      <p:tavLst>
                                        <p:tav tm="0">
                                          <p:val>
                                            <p:strVal val="#ppt_x-.2"/>
                                          </p:val>
                                        </p:tav>
                                        <p:tav tm="100000">
                                          <p:val>
                                            <p:strVal val="#ppt_x"/>
                                          </p:val>
                                        </p:tav>
                                      </p:tavLst>
                                    </p:anim>
                                    <p:anim calcmode="lin" valueType="num">
                                      <p:cBhvr>
                                        <p:cTn id="8" dur="1000" fill="hold"/>
                                        <p:tgtEl>
                                          <p:spTgt spid="2488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88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48836"/>
                                        </p:tgtEl>
                                        <p:attrNameLst>
                                          <p:attrName>style.visibility</p:attrName>
                                        </p:attrNameLst>
                                      </p:cBhvr>
                                      <p:to>
                                        <p:strVal val="visible"/>
                                      </p:to>
                                    </p:set>
                                    <p:anim calcmode="lin" valueType="num">
                                      <p:cBhvr>
                                        <p:cTn id="14" dur="1000" fill="hold"/>
                                        <p:tgtEl>
                                          <p:spTgt spid="248836"/>
                                        </p:tgtEl>
                                        <p:attrNameLst>
                                          <p:attrName>ppt_x</p:attrName>
                                        </p:attrNameLst>
                                      </p:cBhvr>
                                      <p:tavLst>
                                        <p:tav tm="0">
                                          <p:val>
                                            <p:strVal val="#ppt_x-.2"/>
                                          </p:val>
                                        </p:tav>
                                        <p:tav tm="100000">
                                          <p:val>
                                            <p:strVal val="#ppt_x"/>
                                          </p:val>
                                        </p:tav>
                                      </p:tavLst>
                                    </p:anim>
                                    <p:anim calcmode="lin" valueType="num">
                                      <p:cBhvr>
                                        <p:cTn id="15" dur="1000" fill="hold"/>
                                        <p:tgtEl>
                                          <p:spTgt spid="24883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4883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48841"/>
                                        </p:tgtEl>
                                        <p:attrNameLst>
                                          <p:attrName>style.visibility</p:attrName>
                                        </p:attrNameLst>
                                      </p:cBhvr>
                                      <p:to>
                                        <p:strVal val="visible"/>
                                      </p:to>
                                    </p:set>
                                    <p:anim calcmode="lin" valueType="num">
                                      <p:cBhvr>
                                        <p:cTn id="21" dur="1000" fill="hold"/>
                                        <p:tgtEl>
                                          <p:spTgt spid="248841"/>
                                        </p:tgtEl>
                                        <p:attrNameLst>
                                          <p:attrName>ppt_x</p:attrName>
                                        </p:attrNameLst>
                                      </p:cBhvr>
                                      <p:tavLst>
                                        <p:tav tm="0">
                                          <p:val>
                                            <p:strVal val="#ppt_x-.2"/>
                                          </p:val>
                                        </p:tav>
                                        <p:tav tm="100000">
                                          <p:val>
                                            <p:strVal val="#ppt_x"/>
                                          </p:val>
                                        </p:tav>
                                      </p:tavLst>
                                    </p:anim>
                                    <p:anim calcmode="lin" valueType="num">
                                      <p:cBhvr>
                                        <p:cTn id="22" dur="1000" fill="hold"/>
                                        <p:tgtEl>
                                          <p:spTgt spid="24884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4884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48842"/>
                                        </p:tgtEl>
                                        <p:attrNameLst>
                                          <p:attrName>style.visibility</p:attrName>
                                        </p:attrNameLst>
                                      </p:cBhvr>
                                      <p:to>
                                        <p:strVal val="visible"/>
                                      </p:to>
                                    </p:set>
                                    <p:anim calcmode="lin" valueType="num">
                                      <p:cBhvr>
                                        <p:cTn id="28" dur="1000" fill="hold"/>
                                        <p:tgtEl>
                                          <p:spTgt spid="248842"/>
                                        </p:tgtEl>
                                        <p:attrNameLst>
                                          <p:attrName>ppt_w</p:attrName>
                                        </p:attrNameLst>
                                      </p:cBhvr>
                                      <p:tavLst>
                                        <p:tav tm="0">
                                          <p:val>
                                            <p:strVal val="#ppt_w*0.70"/>
                                          </p:val>
                                        </p:tav>
                                        <p:tav tm="100000">
                                          <p:val>
                                            <p:strVal val="#ppt_w"/>
                                          </p:val>
                                        </p:tav>
                                      </p:tavLst>
                                    </p:anim>
                                    <p:anim calcmode="lin" valueType="num">
                                      <p:cBhvr>
                                        <p:cTn id="29" dur="1000" fill="hold"/>
                                        <p:tgtEl>
                                          <p:spTgt spid="248842"/>
                                        </p:tgtEl>
                                        <p:attrNameLst>
                                          <p:attrName>ppt_h</p:attrName>
                                        </p:attrNameLst>
                                      </p:cBhvr>
                                      <p:tavLst>
                                        <p:tav tm="0">
                                          <p:val>
                                            <p:strVal val="#ppt_h"/>
                                          </p:val>
                                        </p:tav>
                                        <p:tav tm="100000">
                                          <p:val>
                                            <p:strVal val="#ppt_h"/>
                                          </p:val>
                                        </p:tav>
                                      </p:tavLst>
                                    </p:anim>
                                    <p:animEffect transition="in" filter="fade">
                                      <p:cBhvr>
                                        <p:cTn id="30" dur="1000"/>
                                        <p:tgtEl>
                                          <p:spTgt spid="24884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48843"/>
                                        </p:tgtEl>
                                        <p:attrNameLst>
                                          <p:attrName>style.visibility</p:attrName>
                                        </p:attrNameLst>
                                      </p:cBhvr>
                                      <p:to>
                                        <p:strVal val="visible"/>
                                      </p:to>
                                    </p:set>
                                    <p:anim calcmode="lin" valueType="num">
                                      <p:cBhvr>
                                        <p:cTn id="35" dur="1000" fill="hold"/>
                                        <p:tgtEl>
                                          <p:spTgt spid="248843"/>
                                        </p:tgtEl>
                                        <p:attrNameLst>
                                          <p:attrName>ppt_x</p:attrName>
                                        </p:attrNameLst>
                                      </p:cBhvr>
                                      <p:tavLst>
                                        <p:tav tm="0">
                                          <p:val>
                                            <p:strVal val="#ppt_x-.2"/>
                                          </p:val>
                                        </p:tav>
                                        <p:tav tm="100000">
                                          <p:val>
                                            <p:strVal val="#ppt_x"/>
                                          </p:val>
                                        </p:tav>
                                      </p:tavLst>
                                    </p:anim>
                                    <p:anim calcmode="lin" valueType="num">
                                      <p:cBhvr>
                                        <p:cTn id="36" dur="1000" fill="hold"/>
                                        <p:tgtEl>
                                          <p:spTgt spid="24884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4884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48844"/>
                                        </p:tgtEl>
                                        <p:attrNameLst>
                                          <p:attrName>style.visibility</p:attrName>
                                        </p:attrNameLst>
                                      </p:cBhvr>
                                      <p:to>
                                        <p:strVal val="visible"/>
                                      </p:to>
                                    </p:set>
                                    <p:anim calcmode="lin" valueType="num">
                                      <p:cBhvr>
                                        <p:cTn id="42" dur="1000" fill="hold"/>
                                        <p:tgtEl>
                                          <p:spTgt spid="248844"/>
                                        </p:tgtEl>
                                        <p:attrNameLst>
                                          <p:attrName>ppt_w</p:attrName>
                                        </p:attrNameLst>
                                      </p:cBhvr>
                                      <p:tavLst>
                                        <p:tav tm="0">
                                          <p:val>
                                            <p:strVal val="#ppt_w*0.70"/>
                                          </p:val>
                                        </p:tav>
                                        <p:tav tm="100000">
                                          <p:val>
                                            <p:strVal val="#ppt_w"/>
                                          </p:val>
                                        </p:tav>
                                      </p:tavLst>
                                    </p:anim>
                                    <p:anim calcmode="lin" valueType="num">
                                      <p:cBhvr>
                                        <p:cTn id="43" dur="1000" fill="hold"/>
                                        <p:tgtEl>
                                          <p:spTgt spid="248844"/>
                                        </p:tgtEl>
                                        <p:attrNameLst>
                                          <p:attrName>ppt_h</p:attrName>
                                        </p:attrNameLst>
                                      </p:cBhvr>
                                      <p:tavLst>
                                        <p:tav tm="0">
                                          <p:val>
                                            <p:strVal val="#ppt_h"/>
                                          </p:val>
                                        </p:tav>
                                        <p:tav tm="100000">
                                          <p:val>
                                            <p:strVal val="#ppt_h"/>
                                          </p:val>
                                        </p:tav>
                                      </p:tavLst>
                                    </p:anim>
                                    <p:animEffect transition="in" filter="fade">
                                      <p:cBhvr>
                                        <p:cTn id="44" dur="1000"/>
                                        <p:tgtEl>
                                          <p:spTgt spid="24884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248845"/>
                                        </p:tgtEl>
                                        <p:attrNameLst>
                                          <p:attrName>style.visibility</p:attrName>
                                        </p:attrNameLst>
                                      </p:cBhvr>
                                      <p:to>
                                        <p:strVal val="visible"/>
                                      </p:to>
                                    </p:set>
                                    <p:anim calcmode="lin" valueType="num">
                                      <p:cBhvr>
                                        <p:cTn id="49" dur="1000" fill="hold"/>
                                        <p:tgtEl>
                                          <p:spTgt spid="248845"/>
                                        </p:tgtEl>
                                        <p:attrNameLst>
                                          <p:attrName>ppt_x</p:attrName>
                                        </p:attrNameLst>
                                      </p:cBhvr>
                                      <p:tavLst>
                                        <p:tav tm="0">
                                          <p:val>
                                            <p:strVal val="#ppt_x-.2"/>
                                          </p:val>
                                        </p:tav>
                                        <p:tav tm="100000">
                                          <p:val>
                                            <p:strVal val="#ppt_x"/>
                                          </p:val>
                                        </p:tav>
                                      </p:tavLst>
                                    </p:anim>
                                    <p:anim calcmode="lin" valueType="num">
                                      <p:cBhvr>
                                        <p:cTn id="50" dur="1000" fill="hold"/>
                                        <p:tgtEl>
                                          <p:spTgt spid="248845"/>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4884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248846"/>
                                        </p:tgtEl>
                                        <p:attrNameLst>
                                          <p:attrName>style.visibility</p:attrName>
                                        </p:attrNameLst>
                                      </p:cBhvr>
                                      <p:to>
                                        <p:strVal val="visible"/>
                                      </p:to>
                                    </p:set>
                                    <p:anim calcmode="lin" valueType="num">
                                      <p:cBhvr>
                                        <p:cTn id="56" dur="1000" fill="hold"/>
                                        <p:tgtEl>
                                          <p:spTgt spid="248846"/>
                                        </p:tgtEl>
                                        <p:attrNameLst>
                                          <p:attrName>ppt_w</p:attrName>
                                        </p:attrNameLst>
                                      </p:cBhvr>
                                      <p:tavLst>
                                        <p:tav tm="0">
                                          <p:val>
                                            <p:strVal val="#ppt_w*0.70"/>
                                          </p:val>
                                        </p:tav>
                                        <p:tav tm="100000">
                                          <p:val>
                                            <p:strVal val="#ppt_w"/>
                                          </p:val>
                                        </p:tav>
                                      </p:tavLst>
                                    </p:anim>
                                    <p:anim calcmode="lin" valueType="num">
                                      <p:cBhvr>
                                        <p:cTn id="57" dur="1000" fill="hold"/>
                                        <p:tgtEl>
                                          <p:spTgt spid="248846"/>
                                        </p:tgtEl>
                                        <p:attrNameLst>
                                          <p:attrName>ppt_h</p:attrName>
                                        </p:attrNameLst>
                                      </p:cBhvr>
                                      <p:tavLst>
                                        <p:tav tm="0">
                                          <p:val>
                                            <p:strVal val="#ppt_h"/>
                                          </p:val>
                                        </p:tav>
                                        <p:tav tm="100000">
                                          <p:val>
                                            <p:strVal val="#ppt_h"/>
                                          </p:val>
                                        </p:tav>
                                      </p:tavLst>
                                    </p:anim>
                                    <p:animEffect transition="in" filter="fade">
                                      <p:cBhvr>
                                        <p:cTn id="58" dur="1000"/>
                                        <p:tgtEl>
                                          <p:spTgt spid="24884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248847"/>
                                        </p:tgtEl>
                                        <p:attrNameLst>
                                          <p:attrName>style.visibility</p:attrName>
                                        </p:attrNameLst>
                                      </p:cBhvr>
                                      <p:to>
                                        <p:strVal val="visible"/>
                                      </p:to>
                                    </p:set>
                                    <p:anim calcmode="lin" valueType="num">
                                      <p:cBhvr>
                                        <p:cTn id="63" dur="1000" fill="hold"/>
                                        <p:tgtEl>
                                          <p:spTgt spid="248847"/>
                                        </p:tgtEl>
                                        <p:attrNameLst>
                                          <p:attrName>ppt_x</p:attrName>
                                        </p:attrNameLst>
                                      </p:cBhvr>
                                      <p:tavLst>
                                        <p:tav tm="0">
                                          <p:val>
                                            <p:strVal val="#ppt_x-.2"/>
                                          </p:val>
                                        </p:tav>
                                        <p:tav tm="100000">
                                          <p:val>
                                            <p:strVal val="#ppt_x"/>
                                          </p:val>
                                        </p:tav>
                                      </p:tavLst>
                                    </p:anim>
                                    <p:anim calcmode="lin" valueType="num">
                                      <p:cBhvr>
                                        <p:cTn id="64" dur="1000" fill="hold"/>
                                        <p:tgtEl>
                                          <p:spTgt spid="248847"/>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4884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248848"/>
                                        </p:tgtEl>
                                        <p:attrNameLst>
                                          <p:attrName>style.visibility</p:attrName>
                                        </p:attrNameLst>
                                      </p:cBhvr>
                                      <p:to>
                                        <p:strVal val="visible"/>
                                      </p:to>
                                    </p:set>
                                    <p:anim calcmode="lin" valueType="num">
                                      <p:cBhvr>
                                        <p:cTn id="70" dur="1000" fill="hold"/>
                                        <p:tgtEl>
                                          <p:spTgt spid="248848"/>
                                        </p:tgtEl>
                                        <p:attrNameLst>
                                          <p:attrName>ppt_w</p:attrName>
                                        </p:attrNameLst>
                                      </p:cBhvr>
                                      <p:tavLst>
                                        <p:tav tm="0">
                                          <p:val>
                                            <p:strVal val="#ppt_w*0.70"/>
                                          </p:val>
                                        </p:tav>
                                        <p:tav tm="100000">
                                          <p:val>
                                            <p:strVal val="#ppt_w"/>
                                          </p:val>
                                        </p:tav>
                                      </p:tavLst>
                                    </p:anim>
                                    <p:anim calcmode="lin" valueType="num">
                                      <p:cBhvr>
                                        <p:cTn id="71" dur="1000" fill="hold"/>
                                        <p:tgtEl>
                                          <p:spTgt spid="248848"/>
                                        </p:tgtEl>
                                        <p:attrNameLst>
                                          <p:attrName>ppt_h</p:attrName>
                                        </p:attrNameLst>
                                      </p:cBhvr>
                                      <p:tavLst>
                                        <p:tav tm="0">
                                          <p:val>
                                            <p:strVal val="#ppt_h"/>
                                          </p:val>
                                        </p:tav>
                                        <p:tav tm="100000">
                                          <p:val>
                                            <p:strVal val="#ppt_h"/>
                                          </p:val>
                                        </p:tav>
                                      </p:tavLst>
                                    </p:anim>
                                    <p:animEffect transition="in" filter="fade">
                                      <p:cBhvr>
                                        <p:cTn id="72" dur="1000"/>
                                        <p:tgtEl>
                                          <p:spTgt spid="248848"/>
                                        </p:tgtEl>
                                      </p:cBhvr>
                                    </p:animEffect>
                                  </p:childTnLst>
                                </p:cTn>
                              </p:par>
                            </p:childTnLst>
                          </p:cTn>
                        </p:par>
                        <p:par>
                          <p:cTn id="73" fill="hold" nodeType="afterGroup">
                            <p:stCondLst>
                              <p:cond delay="1000"/>
                            </p:stCondLst>
                            <p:childTnLst>
                              <p:par>
                                <p:cTn id="74" presetID="23" presetClass="entr" presetSubtype="16" fill="hold" grpId="0" nodeType="afterEffect">
                                  <p:stCondLst>
                                    <p:cond delay="0"/>
                                  </p:stCondLst>
                                  <p:childTnLst>
                                    <p:set>
                                      <p:cBhvr>
                                        <p:cTn id="75" dur="1" fill="hold">
                                          <p:stCondLst>
                                            <p:cond delay="0"/>
                                          </p:stCondLst>
                                        </p:cTn>
                                        <p:tgtEl>
                                          <p:spTgt spid="248852"/>
                                        </p:tgtEl>
                                        <p:attrNameLst>
                                          <p:attrName>style.visibility</p:attrName>
                                        </p:attrNameLst>
                                      </p:cBhvr>
                                      <p:to>
                                        <p:strVal val="visible"/>
                                      </p:to>
                                    </p:set>
                                    <p:anim calcmode="lin" valueType="num">
                                      <p:cBhvr>
                                        <p:cTn id="76" dur="500" fill="hold"/>
                                        <p:tgtEl>
                                          <p:spTgt spid="248852"/>
                                        </p:tgtEl>
                                        <p:attrNameLst>
                                          <p:attrName>ppt_w</p:attrName>
                                        </p:attrNameLst>
                                      </p:cBhvr>
                                      <p:tavLst>
                                        <p:tav tm="0">
                                          <p:val>
                                            <p:fltVal val="0"/>
                                          </p:val>
                                        </p:tav>
                                        <p:tav tm="100000">
                                          <p:val>
                                            <p:strVal val="#ppt_w"/>
                                          </p:val>
                                        </p:tav>
                                      </p:tavLst>
                                    </p:anim>
                                    <p:anim calcmode="lin" valueType="num">
                                      <p:cBhvr>
                                        <p:cTn id="77" dur="500" fill="hold"/>
                                        <p:tgtEl>
                                          <p:spTgt spid="248852"/>
                                        </p:tgtEl>
                                        <p:attrNameLst>
                                          <p:attrName>ppt_h</p:attrName>
                                        </p:attrNameLst>
                                      </p:cBhvr>
                                      <p:tavLst>
                                        <p:tav tm="0">
                                          <p:val>
                                            <p:fltVal val="0"/>
                                          </p:val>
                                        </p:tav>
                                        <p:tav tm="100000">
                                          <p:val>
                                            <p:strVal val="#ppt_h"/>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9" presetClass="entr" presetSubtype="0" fill="hold" grpId="0" nodeType="clickEffect">
                                  <p:stCondLst>
                                    <p:cond delay="0"/>
                                  </p:stCondLst>
                                  <p:childTnLst>
                                    <p:set>
                                      <p:cBhvr>
                                        <p:cTn id="81" dur="1" fill="hold">
                                          <p:stCondLst>
                                            <p:cond delay="0"/>
                                          </p:stCondLst>
                                        </p:cTn>
                                        <p:tgtEl>
                                          <p:spTgt spid="248849"/>
                                        </p:tgtEl>
                                        <p:attrNameLst>
                                          <p:attrName>style.visibility</p:attrName>
                                        </p:attrNameLst>
                                      </p:cBhvr>
                                      <p:to>
                                        <p:strVal val="visible"/>
                                      </p:to>
                                    </p:set>
                                    <p:anim calcmode="lin" valueType="num">
                                      <p:cBhvr>
                                        <p:cTn id="82" dur="1000" fill="hold"/>
                                        <p:tgtEl>
                                          <p:spTgt spid="248849"/>
                                        </p:tgtEl>
                                        <p:attrNameLst>
                                          <p:attrName>ppt_x</p:attrName>
                                        </p:attrNameLst>
                                      </p:cBhvr>
                                      <p:tavLst>
                                        <p:tav tm="0">
                                          <p:val>
                                            <p:strVal val="#ppt_x-.2"/>
                                          </p:val>
                                        </p:tav>
                                        <p:tav tm="100000">
                                          <p:val>
                                            <p:strVal val="#ppt_x"/>
                                          </p:val>
                                        </p:tav>
                                      </p:tavLst>
                                    </p:anim>
                                    <p:anim calcmode="lin" valueType="num">
                                      <p:cBhvr>
                                        <p:cTn id="83" dur="1000" fill="hold"/>
                                        <p:tgtEl>
                                          <p:spTgt spid="248849"/>
                                        </p:tgtEl>
                                        <p:attrNameLst>
                                          <p:attrName>ppt_y</p:attrName>
                                        </p:attrNameLst>
                                      </p:cBhvr>
                                      <p:tavLst>
                                        <p:tav tm="0">
                                          <p:val>
                                            <p:strVal val="#ppt_y"/>
                                          </p:val>
                                        </p:tav>
                                        <p:tav tm="100000">
                                          <p:val>
                                            <p:strVal val="#ppt_y"/>
                                          </p:val>
                                        </p:tav>
                                      </p:tavLst>
                                    </p:anim>
                                    <p:animEffect transition="in" filter="wipe(right)" prLst="gradientSize: 0.1">
                                      <p:cBhvr>
                                        <p:cTn id="84" dur="1000"/>
                                        <p:tgtEl>
                                          <p:spTgt spid="24884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55" presetClass="entr" presetSubtype="0" fill="hold" grpId="0" nodeType="clickEffect">
                                  <p:stCondLst>
                                    <p:cond delay="0"/>
                                  </p:stCondLst>
                                  <p:childTnLst>
                                    <p:set>
                                      <p:cBhvr>
                                        <p:cTn id="88" dur="1" fill="hold">
                                          <p:stCondLst>
                                            <p:cond delay="0"/>
                                          </p:stCondLst>
                                        </p:cTn>
                                        <p:tgtEl>
                                          <p:spTgt spid="248850"/>
                                        </p:tgtEl>
                                        <p:attrNameLst>
                                          <p:attrName>style.visibility</p:attrName>
                                        </p:attrNameLst>
                                      </p:cBhvr>
                                      <p:to>
                                        <p:strVal val="visible"/>
                                      </p:to>
                                    </p:set>
                                    <p:anim calcmode="lin" valueType="num">
                                      <p:cBhvr>
                                        <p:cTn id="89" dur="1000" fill="hold"/>
                                        <p:tgtEl>
                                          <p:spTgt spid="248850"/>
                                        </p:tgtEl>
                                        <p:attrNameLst>
                                          <p:attrName>ppt_w</p:attrName>
                                        </p:attrNameLst>
                                      </p:cBhvr>
                                      <p:tavLst>
                                        <p:tav tm="0">
                                          <p:val>
                                            <p:strVal val="#ppt_w*0.70"/>
                                          </p:val>
                                        </p:tav>
                                        <p:tav tm="100000">
                                          <p:val>
                                            <p:strVal val="#ppt_w"/>
                                          </p:val>
                                        </p:tav>
                                      </p:tavLst>
                                    </p:anim>
                                    <p:anim calcmode="lin" valueType="num">
                                      <p:cBhvr>
                                        <p:cTn id="90" dur="1000" fill="hold"/>
                                        <p:tgtEl>
                                          <p:spTgt spid="248850"/>
                                        </p:tgtEl>
                                        <p:attrNameLst>
                                          <p:attrName>ppt_h</p:attrName>
                                        </p:attrNameLst>
                                      </p:cBhvr>
                                      <p:tavLst>
                                        <p:tav tm="0">
                                          <p:val>
                                            <p:strVal val="#ppt_h"/>
                                          </p:val>
                                        </p:tav>
                                        <p:tav tm="100000">
                                          <p:val>
                                            <p:strVal val="#ppt_h"/>
                                          </p:val>
                                        </p:tav>
                                      </p:tavLst>
                                    </p:anim>
                                    <p:animEffect transition="in" filter="fade">
                                      <p:cBhvr>
                                        <p:cTn id="91" dur="1000"/>
                                        <p:tgtEl>
                                          <p:spTgt spid="248850"/>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55" presetClass="entr" presetSubtype="0" fill="hold" grpId="0" nodeType="clickEffect">
                                  <p:stCondLst>
                                    <p:cond delay="0"/>
                                  </p:stCondLst>
                                  <p:childTnLst>
                                    <p:set>
                                      <p:cBhvr>
                                        <p:cTn id="95" dur="1" fill="hold">
                                          <p:stCondLst>
                                            <p:cond delay="0"/>
                                          </p:stCondLst>
                                        </p:cTn>
                                        <p:tgtEl>
                                          <p:spTgt spid="248859"/>
                                        </p:tgtEl>
                                        <p:attrNameLst>
                                          <p:attrName>style.visibility</p:attrName>
                                        </p:attrNameLst>
                                      </p:cBhvr>
                                      <p:to>
                                        <p:strVal val="visible"/>
                                      </p:to>
                                    </p:set>
                                    <p:anim calcmode="lin" valueType="num">
                                      <p:cBhvr>
                                        <p:cTn id="96" dur="1000" fill="hold"/>
                                        <p:tgtEl>
                                          <p:spTgt spid="248859"/>
                                        </p:tgtEl>
                                        <p:attrNameLst>
                                          <p:attrName>ppt_w</p:attrName>
                                        </p:attrNameLst>
                                      </p:cBhvr>
                                      <p:tavLst>
                                        <p:tav tm="0">
                                          <p:val>
                                            <p:strVal val="#ppt_w*0.70"/>
                                          </p:val>
                                        </p:tav>
                                        <p:tav tm="100000">
                                          <p:val>
                                            <p:strVal val="#ppt_w"/>
                                          </p:val>
                                        </p:tav>
                                      </p:tavLst>
                                    </p:anim>
                                    <p:anim calcmode="lin" valueType="num">
                                      <p:cBhvr>
                                        <p:cTn id="97" dur="1000" fill="hold"/>
                                        <p:tgtEl>
                                          <p:spTgt spid="248859"/>
                                        </p:tgtEl>
                                        <p:attrNameLst>
                                          <p:attrName>ppt_h</p:attrName>
                                        </p:attrNameLst>
                                      </p:cBhvr>
                                      <p:tavLst>
                                        <p:tav tm="0">
                                          <p:val>
                                            <p:strVal val="#ppt_h"/>
                                          </p:val>
                                        </p:tav>
                                        <p:tav tm="100000">
                                          <p:val>
                                            <p:strVal val="#ppt_h"/>
                                          </p:val>
                                        </p:tav>
                                      </p:tavLst>
                                    </p:anim>
                                    <p:animEffect transition="in" filter="fade">
                                      <p:cBhvr>
                                        <p:cTn id="98" dur="1000"/>
                                        <p:tgtEl>
                                          <p:spTgt spid="248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6" grpId="0"/>
      <p:bldP spid="248841" grpId="0"/>
      <p:bldP spid="248842" grpId="0"/>
      <p:bldP spid="248843" grpId="0"/>
      <p:bldP spid="248844" grpId="0"/>
      <p:bldP spid="248845" grpId="0"/>
      <p:bldP spid="248846" grpId="0"/>
      <p:bldP spid="248847" grpId="0"/>
      <p:bldP spid="248848" grpId="0"/>
      <p:bldP spid="248849" grpId="0"/>
      <p:bldP spid="248850" grpId="0"/>
      <p:bldP spid="248852" grpId="0"/>
      <p:bldP spid="248859" grpId="0"/>
      <p:bldP spid="2488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4"/>
          <p:cNvSpPr>
            <a:spLocks noGrp="1"/>
          </p:cNvSpPr>
          <p:nvPr>
            <p:ph type="sldNum" sz="quarter" idx="12"/>
          </p:nvPr>
        </p:nvSpPr>
        <p:spPr>
          <a:xfrm>
            <a:off x="7010400" y="5553075"/>
            <a:ext cx="2133600" cy="476250"/>
          </a:xfrm>
        </p:spPr>
        <p:txBody>
          <a:bodyPr/>
          <a:lstStyle/>
          <a:p>
            <a:fld id="{B7317F9B-EE8F-49E1-8567-91034AE29146}" type="slidenum">
              <a:rPr lang="ar-SA" altLang="fa-IR" sz="2400"/>
              <a:pPr/>
              <a:t>6</a:t>
            </a:fld>
            <a:endParaRPr lang="en-US" altLang="fa-IR" sz="2400" dirty="0"/>
          </a:p>
        </p:txBody>
      </p:sp>
      <p:sp>
        <p:nvSpPr>
          <p:cNvPr id="249876" name="Text Box 20">
            <a:hlinkClick r:id="rId2" action="ppaction://hlinksldjump"/>
          </p:cNvPr>
          <p:cNvSpPr txBox="1">
            <a:spLocks noChangeArrowheads="1"/>
          </p:cNvSpPr>
          <p:nvPr/>
        </p:nvSpPr>
        <p:spPr bwMode="auto">
          <a:xfrm>
            <a:off x="914400" y="1295400"/>
            <a:ext cx="2917825" cy="725488"/>
          </a:xfrm>
          <a:prstGeom prst="rect">
            <a:avLst/>
          </a:prstGeom>
          <a:gradFill rotWithShape="1">
            <a:gsLst>
              <a:gs pos="0">
                <a:schemeClr val="hlink"/>
              </a:gs>
              <a:gs pos="100000">
                <a:srgbClr val="FF00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fa-IR" altLang="fa-IR" sz="3200">
                <a:solidFill>
                  <a:srgbClr val="000000"/>
                </a:solidFill>
              </a:rPr>
              <a:t>عقل </a:t>
            </a:r>
            <a:endParaRPr lang="en-US" altLang="fa-IR" sz="3200">
              <a:solidFill>
                <a:srgbClr val="000000"/>
              </a:solidFill>
            </a:endParaRPr>
          </a:p>
        </p:txBody>
      </p:sp>
      <p:cxnSp>
        <p:nvCxnSpPr>
          <p:cNvPr id="249877" name="AutoShape 21"/>
          <p:cNvCxnSpPr>
            <a:cxnSpLocks noChangeShapeType="1"/>
            <a:stCxn id="249876" idx="3"/>
            <a:endCxn id="249878" idx="1"/>
          </p:cNvCxnSpPr>
          <p:nvPr/>
        </p:nvCxnSpPr>
        <p:spPr bwMode="auto">
          <a:xfrm>
            <a:off x="3832225" y="1658938"/>
            <a:ext cx="1730375" cy="0"/>
          </a:xfrm>
          <a:prstGeom prst="straightConnector1">
            <a:avLst/>
          </a:prstGeom>
          <a:noFill/>
          <a:ln w="76200">
            <a:solidFill>
              <a:srgbClr val="000066"/>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9878" name="Text Box 22">
            <a:hlinkClick r:id="rId2" action="ppaction://hlinksldjump"/>
          </p:cNvPr>
          <p:cNvSpPr txBox="1">
            <a:spLocks noChangeArrowheads="1"/>
          </p:cNvSpPr>
          <p:nvPr/>
        </p:nvSpPr>
        <p:spPr bwMode="auto">
          <a:xfrm>
            <a:off x="5562600" y="1295400"/>
            <a:ext cx="3200400" cy="725488"/>
          </a:xfrm>
          <a:prstGeom prst="rect">
            <a:avLst/>
          </a:prstGeom>
          <a:gradFill rotWithShape="1">
            <a:gsLst>
              <a:gs pos="0">
                <a:schemeClr val="hlink"/>
              </a:gs>
              <a:gs pos="100000">
                <a:srgbClr val="FF00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fa-IR" altLang="fa-IR" sz="3200">
                <a:solidFill>
                  <a:srgbClr val="000000"/>
                </a:solidFill>
              </a:rPr>
              <a:t>اصول عقايد</a:t>
            </a:r>
            <a:endParaRPr lang="en-US" altLang="fa-IR" sz="3200">
              <a:solidFill>
                <a:srgbClr val="000000"/>
              </a:solidFill>
            </a:endParaRPr>
          </a:p>
        </p:txBody>
      </p:sp>
      <p:cxnSp>
        <p:nvCxnSpPr>
          <p:cNvPr id="249879" name="AutoShape 23"/>
          <p:cNvCxnSpPr>
            <a:cxnSpLocks noChangeShapeType="1"/>
          </p:cNvCxnSpPr>
          <p:nvPr/>
        </p:nvCxnSpPr>
        <p:spPr bwMode="auto">
          <a:xfrm>
            <a:off x="3886200" y="3505200"/>
            <a:ext cx="1676400" cy="0"/>
          </a:xfrm>
          <a:prstGeom prst="straightConnector1">
            <a:avLst/>
          </a:prstGeom>
          <a:noFill/>
          <a:ln w="76200">
            <a:solidFill>
              <a:srgbClr val="000066"/>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9880" name="Text Box 24">
            <a:hlinkClick r:id="rId2" action="ppaction://hlinksldjump"/>
          </p:cNvPr>
          <p:cNvSpPr txBox="1">
            <a:spLocks noChangeArrowheads="1"/>
          </p:cNvSpPr>
          <p:nvPr/>
        </p:nvSpPr>
        <p:spPr bwMode="auto">
          <a:xfrm>
            <a:off x="5562600" y="3160713"/>
            <a:ext cx="3178175" cy="725487"/>
          </a:xfrm>
          <a:prstGeom prst="rect">
            <a:avLst/>
          </a:prstGeom>
          <a:gradFill rotWithShape="1">
            <a:gsLst>
              <a:gs pos="0">
                <a:schemeClr val="hlink"/>
              </a:gs>
              <a:gs pos="100000">
                <a:srgbClr val="FF00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fa-IR" altLang="fa-IR" sz="3200">
                <a:solidFill>
                  <a:srgbClr val="000000"/>
                </a:solidFill>
              </a:rPr>
              <a:t>اخلاق</a:t>
            </a:r>
            <a:endParaRPr lang="en-US" altLang="fa-IR" sz="3200">
              <a:solidFill>
                <a:srgbClr val="000000"/>
              </a:solidFill>
            </a:endParaRPr>
          </a:p>
        </p:txBody>
      </p:sp>
      <p:sp>
        <p:nvSpPr>
          <p:cNvPr id="249882" name="Text Box 26">
            <a:hlinkClick r:id="rId2" action="ppaction://hlinksldjump"/>
          </p:cNvPr>
          <p:cNvSpPr txBox="1">
            <a:spLocks noChangeArrowheads="1"/>
          </p:cNvSpPr>
          <p:nvPr/>
        </p:nvSpPr>
        <p:spPr bwMode="auto">
          <a:xfrm>
            <a:off x="914400" y="3160713"/>
            <a:ext cx="2971800" cy="725487"/>
          </a:xfrm>
          <a:prstGeom prst="rect">
            <a:avLst/>
          </a:prstGeom>
          <a:gradFill rotWithShape="1">
            <a:gsLst>
              <a:gs pos="0">
                <a:schemeClr val="hlink"/>
              </a:gs>
              <a:gs pos="100000">
                <a:srgbClr val="FF00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fa-IR" altLang="fa-IR" sz="3200">
                <a:solidFill>
                  <a:srgbClr val="000000"/>
                </a:solidFill>
              </a:rPr>
              <a:t>دل ، روح ، جان</a:t>
            </a:r>
            <a:endParaRPr lang="en-US" altLang="fa-IR" sz="3200">
              <a:solidFill>
                <a:srgbClr val="000000"/>
              </a:solidFill>
            </a:endParaRPr>
          </a:p>
        </p:txBody>
      </p:sp>
      <p:sp>
        <p:nvSpPr>
          <p:cNvPr id="249883" name="Text Box 27">
            <a:hlinkClick r:id="rId2" action="ppaction://hlinksldjump"/>
          </p:cNvPr>
          <p:cNvSpPr txBox="1">
            <a:spLocks noChangeArrowheads="1"/>
          </p:cNvSpPr>
          <p:nvPr/>
        </p:nvSpPr>
        <p:spPr bwMode="auto">
          <a:xfrm>
            <a:off x="5715000" y="5065713"/>
            <a:ext cx="2917825" cy="725487"/>
          </a:xfrm>
          <a:prstGeom prst="rect">
            <a:avLst/>
          </a:prstGeom>
          <a:gradFill rotWithShape="1">
            <a:gsLst>
              <a:gs pos="0">
                <a:schemeClr val="hlink"/>
              </a:gs>
              <a:gs pos="100000">
                <a:srgbClr val="FF00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fa-IR" altLang="fa-IR" sz="3200">
                <a:solidFill>
                  <a:srgbClr val="000000"/>
                </a:solidFill>
              </a:rPr>
              <a:t>احكام فقهي</a:t>
            </a:r>
            <a:endParaRPr lang="en-US" altLang="fa-IR" sz="3200">
              <a:solidFill>
                <a:srgbClr val="000000"/>
              </a:solidFill>
            </a:endParaRPr>
          </a:p>
        </p:txBody>
      </p:sp>
      <p:cxnSp>
        <p:nvCxnSpPr>
          <p:cNvPr id="249884" name="AutoShape 28"/>
          <p:cNvCxnSpPr>
            <a:cxnSpLocks noChangeShapeType="1"/>
            <a:stCxn id="249883" idx="1"/>
            <a:endCxn id="249885" idx="3"/>
          </p:cNvCxnSpPr>
          <p:nvPr/>
        </p:nvCxnSpPr>
        <p:spPr bwMode="auto">
          <a:xfrm rot="10800000">
            <a:off x="3886200" y="5429250"/>
            <a:ext cx="1828800" cy="0"/>
          </a:xfrm>
          <a:prstGeom prst="straightConnector1">
            <a:avLst/>
          </a:prstGeom>
          <a:noFill/>
          <a:ln w="76200">
            <a:solidFill>
              <a:srgbClr val="000066"/>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9885" name="Text Box 29">
            <a:hlinkClick r:id="rId2" action="ppaction://hlinksldjump"/>
          </p:cNvPr>
          <p:cNvSpPr txBox="1">
            <a:spLocks noChangeArrowheads="1"/>
          </p:cNvSpPr>
          <p:nvPr/>
        </p:nvSpPr>
        <p:spPr bwMode="auto">
          <a:xfrm>
            <a:off x="990600" y="5065713"/>
            <a:ext cx="2895600" cy="725487"/>
          </a:xfrm>
          <a:prstGeom prst="rect">
            <a:avLst/>
          </a:prstGeom>
          <a:gradFill rotWithShape="1">
            <a:gsLst>
              <a:gs pos="0">
                <a:schemeClr val="hlink"/>
              </a:gs>
              <a:gs pos="100000">
                <a:srgbClr val="FF0000"/>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fa-IR" altLang="fa-IR" sz="3200">
                <a:solidFill>
                  <a:srgbClr val="000000"/>
                </a:solidFill>
              </a:rPr>
              <a:t>جسم</a:t>
            </a:r>
            <a:endParaRPr lang="en-US" altLang="fa-IR" sz="3200">
              <a:solidFill>
                <a:srgbClr val="000000"/>
              </a:solidFill>
            </a:endParaRPr>
          </a:p>
        </p:txBody>
      </p:sp>
      <p:sp>
        <p:nvSpPr>
          <p:cNvPr id="249886" name="Line 30"/>
          <p:cNvSpPr>
            <a:spLocks noChangeShapeType="1"/>
          </p:cNvSpPr>
          <p:nvPr/>
        </p:nvSpPr>
        <p:spPr bwMode="auto">
          <a:xfrm>
            <a:off x="3886200" y="1905000"/>
            <a:ext cx="1676400" cy="1295400"/>
          </a:xfrm>
          <a:prstGeom prst="line">
            <a:avLst/>
          </a:prstGeom>
          <a:noFill/>
          <a:ln w="38100">
            <a:solidFill>
              <a:srgbClr val="CC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49887" name="Line 31"/>
          <p:cNvSpPr>
            <a:spLocks noChangeShapeType="1"/>
          </p:cNvSpPr>
          <p:nvPr/>
        </p:nvSpPr>
        <p:spPr bwMode="auto">
          <a:xfrm>
            <a:off x="3810000" y="2057400"/>
            <a:ext cx="1981200" cy="2971800"/>
          </a:xfrm>
          <a:prstGeom prst="line">
            <a:avLst/>
          </a:prstGeom>
          <a:noFill/>
          <a:ln w="38100">
            <a:solidFill>
              <a:srgbClr val="CC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49888" name="Line 32"/>
          <p:cNvSpPr>
            <a:spLocks noChangeShapeType="1"/>
          </p:cNvSpPr>
          <p:nvPr/>
        </p:nvSpPr>
        <p:spPr bwMode="auto">
          <a:xfrm flipH="1">
            <a:off x="3810000" y="2057400"/>
            <a:ext cx="1828800" cy="2971800"/>
          </a:xfrm>
          <a:prstGeom prst="line">
            <a:avLst/>
          </a:prstGeom>
          <a:noFill/>
          <a:ln w="38100">
            <a:solidFill>
              <a:srgbClr val="CC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49889" name="Line 33"/>
          <p:cNvSpPr>
            <a:spLocks noChangeShapeType="1"/>
          </p:cNvSpPr>
          <p:nvPr/>
        </p:nvSpPr>
        <p:spPr bwMode="auto">
          <a:xfrm flipH="1">
            <a:off x="3886200" y="3733800"/>
            <a:ext cx="1676400" cy="1524000"/>
          </a:xfrm>
          <a:prstGeom prst="line">
            <a:avLst/>
          </a:prstGeom>
          <a:noFill/>
          <a:ln w="38100">
            <a:solidFill>
              <a:srgbClr val="CC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49890" name="Line 34"/>
          <p:cNvSpPr>
            <a:spLocks noChangeShapeType="1"/>
          </p:cNvSpPr>
          <p:nvPr/>
        </p:nvSpPr>
        <p:spPr bwMode="auto">
          <a:xfrm flipH="1">
            <a:off x="3886200" y="1905000"/>
            <a:ext cx="1676400" cy="1295400"/>
          </a:xfrm>
          <a:prstGeom prst="line">
            <a:avLst/>
          </a:prstGeom>
          <a:noFill/>
          <a:ln w="38100">
            <a:solidFill>
              <a:srgbClr val="CC0000"/>
            </a:solidFill>
            <a:prstDash val="dash"/>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49891" name="Line 35"/>
          <p:cNvSpPr>
            <a:spLocks noChangeShapeType="1"/>
          </p:cNvSpPr>
          <p:nvPr/>
        </p:nvSpPr>
        <p:spPr bwMode="auto">
          <a:xfrm>
            <a:off x="3886200" y="3810000"/>
            <a:ext cx="1828800" cy="1371600"/>
          </a:xfrm>
          <a:prstGeom prst="line">
            <a:avLst/>
          </a:prstGeom>
          <a:noFill/>
          <a:ln w="38100">
            <a:solidFill>
              <a:srgbClr val="CC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nvGrpSpPr>
          <p:cNvPr id="249892" name="Group 36"/>
          <p:cNvGrpSpPr>
            <a:grpSpLocks/>
          </p:cNvGrpSpPr>
          <p:nvPr/>
        </p:nvGrpSpPr>
        <p:grpSpPr bwMode="auto">
          <a:xfrm>
            <a:off x="609600" y="381000"/>
            <a:ext cx="8153400" cy="5791200"/>
            <a:chOff x="346" y="351"/>
            <a:chExt cx="5136" cy="3648"/>
          </a:xfrm>
        </p:grpSpPr>
        <p:sp>
          <p:nvSpPr>
            <p:cNvPr id="249893" name="Rectangle 37"/>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49894" name="Rectangle 38"/>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49895" name="Rectangle 39"/>
          <p:cNvSpPr>
            <a:spLocks noChangeArrowheads="1"/>
          </p:cNvSpPr>
          <p:nvPr/>
        </p:nvSpPr>
        <p:spPr bwMode="auto">
          <a:xfrm rot="16200000">
            <a:off x="-1533876" y="2815276"/>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3366"/>
                </a:solidFill>
              </a:rPr>
              <a:t>درس اول : احكام تقليد</a:t>
            </a:r>
            <a:endParaRPr lang="en-US" altLang="fa-IR" sz="2800" dirty="0">
              <a:solidFill>
                <a:srgbClr val="003366"/>
              </a:solidFill>
            </a:endParaRPr>
          </a:p>
        </p:txBody>
      </p:sp>
      <p:sp>
        <p:nvSpPr>
          <p:cNvPr id="28"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29" name="TextBox 28"/>
          <p:cNvSpPr txBox="1"/>
          <p:nvPr/>
        </p:nvSpPr>
        <p:spPr>
          <a:xfrm>
            <a:off x="28755" y="6092008"/>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
        <p:nvSpPr>
          <p:cNvPr id="249858" name="Text Box 2">
            <a:hlinkClick r:id="rId2" action="ppaction://hlinksldjump"/>
          </p:cNvPr>
          <p:cNvSpPr txBox="1">
            <a:spLocks noChangeArrowheads="1"/>
          </p:cNvSpPr>
          <p:nvPr/>
        </p:nvSpPr>
        <p:spPr bwMode="auto">
          <a:xfrm>
            <a:off x="1752600" y="242887"/>
            <a:ext cx="7086600" cy="59531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a:lnSpc>
                <a:spcPct val="100000"/>
              </a:lnSpc>
            </a:pPr>
            <a:r>
              <a:rPr lang="fa-IR" altLang="fa-IR" sz="3300" dirty="0">
                <a:ln w="6600">
                  <a:solidFill>
                    <a:schemeClr val="accent2"/>
                  </a:solidFill>
                  <a:prstDash val="solid"/>
                </a:ln>
                <a:solidFill>
                  <a:srgbClr val="FFFFFF"/>
                </a:solidFill>
                <a:effectLst>
                  <a:outerShdw dist="38100" dir="2700000" algn="tl" rotWithShape="0">
                    <a:schemeClr val="accent2"/>
                  </a:outerShdw>
                </a:effectLst>
              </a:rPr>
              <a:t>علوم واجب</a:t>
            </a:r>
            <a:endParaRPr lang="en-US" altLang="fa-IR" sz="330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49858"/>
                                        </p:tgtEl>
                                        <p:attrNameLst>
                                          <p:attrName>style.visibility</p:attrName>
                                        </p:attrNameLst>
                                      </p:cBhvr>
                                      <p:to>
                                        <p:strVal val="visible"/>
                                      </p:to>
                                    </p:set>
                                    <p:anim calcmode="lin" valueType="num">
                                      <p:cBhvr>
                                        <p:cTn id="7" dur="1000" fill="hold"/>
                                        <p:tgtEl>
                                          <p:spTgt spid="249858"/>
                                        </p:tgtEl>
                                        <p:attrNameLst>
                                          <p:attrName>ppt_x</p:attrName>
                                        </p:attrNameLst>
                                      </p:cBhvr>
                                      <p:tavLst>
                                        <p:tav tm="0">
                                          <p:val>
                                            <p:strVal val="#ppt_x-.2"/>
                                          </p:val>
                                        </p:tav>
                                        <p:tav tm="100000">
                                          <p:val>
                                            <p:strVal val="#ppt_x"/>
                                          </p:val>
                                        </p:tav>
                                      </p:tavLst>
                                    </p:anim>
                                    <p:anim calcmode="lin" valueType="num">
                                      <p:cBhvr>
                                        <p:cTn id="8" dur="1000" fill="hold"/>
                                        <p:tgtEl>
                                          <p:spTgt spid="2498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985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49878"/>
                                        </p:tgtEl>
                                        <p:attrNameLst>
                                          <p:attrName>style.visibility</p:attrName>
                                        </p:attrNameLst>
                                      </p:cBhvr>
                                      <p:to>
                                        <p:strVal val="visible"/>
                                      </p:to>
                                    </p:set>
                                    <p:animScale>
                                      <p:cBhvr>
                                        <p:cTn id="14" dur="1000" decel="50000" fill="hold">
                                          <p:stCondLst>
                                            <p:cond delay="0"/>
                                          </p:stCondLst>
                                        </p:cTn>
                                        <p:tgtEl>
                                          <p:spTgt spid="24987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49878"/>
                                        </p:tgtEl>
                                        <p:attrNameLst>
                                          <p:attrName>ppt_x</p:attrName>
                                          <p:attrName>ppt_y</p:attrName>
                                        </p:attrNameLst>
                                      </p:cBhvr>
                                    </p:animMotion>
                                    <p:animEffect transition="in" filter="fade">
                                      <p:cBhvr>
                                        <p:cTn id="16" dur="1000"/>
                                        <p:tgtEl>
                                          <p:spTgt spid="2498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249876"/>
                                        </p:tgtEl>
                                        <p:attrNameLst>
                                          <p:attrName>style.visibility</p:attrName>
                                        </p:attrNameLst>
                                      </p:cBhvr>
                                      <p:to>
                                        <p:strVal val="visible"/>
                                      </p:to>
                                    </p:set>
                                    <p:animScale>
                                      <p:cBhvr>
                                        <p:cTn id="21" dur="1000" decel="50000" fill="hold">
                                          <p:stCondLst>
                                            <p:cond delay="0"/>
                                          </p:stCondLst>
                                        </p:cTn>
                                        <p:tgtEl>
                                          <p:spTgt spid="2498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49876"/>
                                        </p:tgtEl>
                                        <p:attrNameLst>
                                          <p:attrName>ppt_x</p:attrName>
                                          <p:attrName>ppt_y</p:attrName>
                                        </p:attrNameLst>
                                      </p:cBhvr>
                                    </p:animMotion>
                                    <p:animEffect transition="in" filter="fade">
                                      <p:cBhvr>
                                        <p:cTn id="23" dur="1000"/>
                                        <p:tgtEl>
                                          <p:spTgt spid="24987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249877"/>
                                        </p:tgtEl>
                                        <p:attrNameLst>
                                          <p:attrName>style.visibility</p:attrName>
                                        </p:attrNameLst>
                                      </p:cBhvr>
                                      <p:to>
                                        <p:strVal val="visible"/>
                                      </p:to>
                                    </p:set>
                                    <p:anim calcmode="lin" valueType="num">
                                      <p:cBhvr>
                                        <p:cTn id="28" dur="500" fill="hold"/>
                                        <p:tgtEl>
                                          <p:spTgt spid="249877"/>
                                        </p:tgtEl>
                                        <p:attrNameLst>
                                          <p:attrName>ppt_w</p:attrName>
                                        </p:attrNameLst>
                                      </p:cBhvr>
                                      <p:tavLst>
                                        <p:tav tm="0">
                                          <p:val>
                                            <p:strVal val="#ppt_w+.3"/>
                                          </p:val>
                                        </p:tav>
                                        <p:tav tm="100000">
                                          <p:val>
                                            <p:strVal val="#ppt_w"/>
                                          </p:val>
                                        </p:tav>
                                      </p:tavLst>
                                    </p:anim>
                                    <p:anim calcmode="lin" valueType="num">
                                      <p:cBhvr>
                                        <p:cTn id="29" dur="500" fill="hold"/>
                                        <p:tgtEl>
                                          <p:spTgt spid="249877"/>
                                        </p:tgtEl>
                                        <p:attrNameLst>
                                          <p:attrName>ppt_h</p:attrName>
                                        </p:attrNameLst>
                                      </p:cBhvr>
                                      <p:tavLst>
                                        <p:tav tm="0">
                                          <p:val>
                                            <p:strVal val="#ppt_h"/>
                                          </p:val>
                                        </p:tav>
                                        <p:tav tm="100000">
                                          <p:val>
                                            <p:strVal val="#ppt_h"/>
                                          </p:val>
                                        </p:tav>
                                      </p:tavLst>
                                    </p:anim>
                                    <p:animEffect transition="in" filter="fade">
                                      <p:cBhvr>
                                        <p:cTn id="30" dur="500"/>
                                        <p:tgtEl>
                                          <p:spTgt spid="24987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249880"/>
                                        </p:tgtEl>
                                        <p:attrNameLst>
                                          <p:attrName>style.visibility</p:attrName>
                                        </p:attrNameLst>
                                      </p:cBhvr>
                                      <p:to>
                                        <p:strVal val="visible"/>
                                      </p:to>
                                    </p:set>
                                    <p:animScale>
                                      <p:cBhvr>
                                        <p:cTn id="35" dur="1000" decel="50000" fill="hold">
                                          <p:stCondLst>
                                            <p:cond delay="0"/>
                                          </p:stCondLst>
                                        </p:cTn>
                                        <p:tgtEl>
                                          <p:spTgt spid="2498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249880"/>
                                        </p:tgtEl>
                                        <p:attrNameLst>
                                          <p:attrName>ppt_x</p:attrName>
                                          <p:attrName>ppt_y</p:attrName>
                                        </p:attrNameLst>
                                      </p:cBhvr>
                                    </p:animMotion>
                                    <p:animEffect transition="in" filter="fade">
                                      <p:cBhvr>
                                        <p:cTn id="37" dur="1000"/>
                                        <p:tgtEl>
                                          <p:spTgt spid="2498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249882"/>
                                        </p:tgtEl>
                                        <p:attrNameLst>
                                          <p:attrName>style.visibility</p:attrName>
                                        </p:attrNameLst>
                                      </p:cBhvr>
                                      <p:to>
                                        <p:strVal val="visible"/>
                                      </p:to>
                                    </p:set>
                                    <p:animScale>
                                      <p:cBhvr>
                                        <p:cTn id="42" dur="1000" decel="50000" fill="hold">
                                          <p:stCondLst>
                                            <p:cond delay="0"/>
                                          </p:stCondLst>
                                        </p:cTn>
                                        <p:tgtEl>
                                          <p:spTgt spid="2498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249882"/>
                                        </p:tgtEl>
                                        <p:attrNameLst>
                                          <p:attrName>ppt_x</p:attrName>
                                          <p:attrName>ppt_y</p:attrName>
                                        </p:attrNameLst>
                                      </p:cBhvr>
                                    </p:animMotion>
                                    <p:animEffect transition="in" filter="fade">
                                      <p:cBhvr>
                                        <p:cTn id="44" dur="1000"/>
                                        <p:tgtEl>
                                          <p:spTgt spid="24988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249879"/>
                                        </p:tgtEl>
                                        <p:attrNameLst>
                                          <p:attrName>style.visibility</p:attrName>
                                        </p:attrNameLst>
                                      </p:cBhvr>
                                      <p:to>
                                        <p:strVal val="visible"/>
                                      </p:to>
                                    </p:set>
                                    <p:anim calcmode="lin" valueType="num">
                                      <p:cBhvr>
                                        <p:cTn id="49" dur="500" fill="hold"/>
                                        <p:tgtEl>
                                          <p:spTgt spid="249879"/>
                                        </p:tgtEl>
                                        <p:attrNameLst>
                                          <p:attrName>ppt_w</p:attrName>
                                        </p:attrNameLst>
                                      </p:cBhvr>
                                      <p:tavLst>
                                        <p:tav tm="0">
                                          <p:val>
                                            <p:strVal val="#ppt_w+.3"/>
                                          </p:val>
                                        </p:tav>
                                        <p:tav tm="100000">
                                          <p:val>
                                            <p:strVal val="#ppt_w"/>
                                          </p:val>
                                        </p:tav>
                                      </p:tavLst>
                                    </p:anim>
                                    <p:anim calcmode="lin" valueType="num">
                                      <p:cBhvr>
                                        <p:cTn id="50" dur="500" fill="hold"/>
                                        <p:tgtEl>
                                          <p:spTgt spid="249879"/>
                                        </p:tgtEl>
                                        <p:attrNameLst>
                                          <p:attrName>ppt_h</p:attrName>
                                        </p:attrNameLst>
                                      </p:cBhvr>
                                      <p:tavLst>
                                        <p:tav tm="0">
                                          <p:val>
                                            <p:strVal val="#ppt_h"/>
                                          </p:val>
                                        </p:tav>
                                        <p:tav tm="100000">
                                          <p:val>
                                            <p:strVal val="#ppt_h"/>
                                          </p:val>
                                        </p:tav>
                                      </p:tavLst>
                                    </p:anim>
                                    <p:animEffect transition="in" filter="fade">
                                      <p:cBhvr>
                                        <p:cTn id="51" dur="500"/>
                                        <p:tgtEl>
                                          <p:spTgt spid="24987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249883"/>
                                        </p:tgtEl>
                                        <p:attrNameLst>
                                          <p:attrName>style.visibility</p:attrName>
                                        </p:attrNameLst>
                                      </p:cBhvr>
                                      <p:to>
                                        <p:strVal val="visible"/>
                                      </p:to>
                                    </p:set>
                                    <p:animScale>
                                      <p:cBhvr>
                                        <p:cTn id="56" dur="1000" decel="50000" fill="hold">
                                          <p:stCondLst>
                                            <p:cond delay="0"/>
                                          </p:stCondLst>
                                        </p:cTn>
                                        <p:tgtEl>
                                          <p:spTgt spid="2498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249883"/>
                                        </p:tgtEl>
                                        <p:attrNameLst>
                                          <p:attrName>ppt_x</p:attrName>
                                          <p:attrName>ppt_y</p:attrName>
                                        </p:attrNameLst>
                                      </p:cBhvr>
                                    </p:animMotion>
                                    <p:animEffect transition="in" filter="fade">
                                      <p:cBhvr>
                                        <p:cTn id="58" dur="1000"/>
                                        <p:tgtEl>
                                          <p:spTgt spid="24988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249885"/>
                                        </p:tgtEl>
                                        <p:attrNameLst>
                                          <p:attrName>style.visibility</p:attrName>
                                        </p:attrNameLst>
                                      </p:cBhvr>
                                      <p:to>
                                        <p:strVal val="visible"/>
                                      </p:to>
                                    </p:set>
                                    <p:animScale>
                                      <p:cBhvr>
                                        <p:cTn id="63" dur="1000" decel="50000" fill="hold">
                                          <p:stCondLst>
                                            <p:cond delay="0"/>
                                          </p:stCondLst>
                                        </p:cTn>
                                        <p:tgtEl>
                                          <p:spTgt spid="2498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249885"/>
                                        </p:tgtEl>
                                        <p:attrNameLst>
                                          <p:attrName>ppt_x</p:attrName>
                                          <p:attrName>ppt_y</p:attrName>
                                        </p:attrNameLst>
                                      </p:cBhvr>
                                    </p:animMotion>
                                    <p:animEffect transition="in" filter="fade">
                                      <p:cBhvr>
                                        <p:cTn id="65" dur="1000"/>
                                        <p:tgtEl>
                                          <p:spTgt spid="24988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0" presetClass="entr" presetSubtype="0" decel="100000" fill="hold" nodeType="clickEffect">
                                  <p:stCondLst>
                                    <p:cond delay="0"/>
                                  </p:stCondLst>
                                  <p:childTnLst>
                                    <p:set>
                                      <p:cBhvr>
                                        <p:cTn id="69" dur="1" fill="hold">
                                          <p:stCondLst>
                                            <p:cond delay="0"/>
                                          </p:stCondLst>
                                        </p:cTn>
                                        <p:tgtEl>
                                          <p:spTgt spid="249884"/>
                                        </p:tgtEl>
                                        <p:attrNameLst>
                                          <p:attrName>style.visibility</p:attrName>
                                        </p:attrNameLst>
                                      </p:cBhvr>
                                      <p:to>
                                        <p:strVal val="visible"/>
                                      </p:to>
                                    </p:set>
                                    <p:anim calcmode="lin" valueType="num">
                                      <p:cBhvr>
                                        <p:cTn id="70" dur="500" fill="hold"/>
                                        <p:tgtEl>
                                          <p:spTgt spid="249884"/>
                                        </p:tgtEl>
                                        <p:attrNameLst>
                                          <p:attrName>ppt_w</p:attrName>
                                        </p:attrNameLst>
                                      </p:cBhvr>
                                      <p:tavLst>
                                        <p:tav tm="0">
                                          <p:val>
                                            <p:strVal val="#ppt_w+.3"/>
                                          </p:val>
                                        </p:tav>
                                        <p:tav tm="100000">
                                          <p:val>
                                            <p:strVal val="#ppt_w"/>
                                          </p:val>
                                        </p:tav>
                                      </p:tavLst>
                                    </p:anim>
                                    <p:anim calcmode="lin" valueType="num">
                                      <p:cBhvr>
                                        <p:cTn id="71" dur="500" fill="hold"/>
                                        <p:tgtEl>
                                          <p:spTgt spid="249884"/>
                                        </p:tgtEl>
                                        <p:attrNameLst>
                                          <p:attrName>ppt_h</p:attrName>
                                        </p:attrNameLst>
                                      </p:cBhvr>
                                      <p:tavLst>
                                        <p:tav tm="0">
                                          <p:val>
                                            <p:strVal val="#ppt_h"/>
                                          </p:val>
                                        </p:tav>
                                        <p:tav tm="100000">
                                          <p:val>
                                            <p:strVal val="#ppt_h"/>
                                          </p:val>
                                        </p:tav>
                                      </p:tavLst>
                                    </p:anim>
                                    <p:animEffect transition="in" filter="fade">
                                      <p:cBhvr>
                                        <p:cTn id="72" dur="500"/>
                                        <p:tgtEl>
                                          <p:spTgt spid="24988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49888"/>
                                        </p:tgtEl>
                                        <p:attrNameLst>
                                          <p:attrName>style.visibility</p:attrName>
                                        </p:attrNameLst>
                                      </p:cBhvr>
                                      <p:to>
                                        <p:strVal val="visible"/>
                                      </p:to>
                                    </p:set>
                                    <p:anim calcmode="lin" valueType="num">
                                      <p:cBhvr additive="base">
                                        <p:cTn id="77" dur="500" fill="hold"/>
                                        <p:tgtEl>
                                          <p:spTgt spid="249888"/>
                                        </p:tgtEl>
                                        <p:attrNameLst>
                                          <p:attrName>ppt_x</p:attrName>
                                        </p:attrNameLst>
                                      </p:cBhvr>
                                      <p:tavLst>
                                        <p:tav tm="0">
                                          <p:val>
                                            <p:strVal val="#ppt_x"/>
                                          </p:val>
                                        </p:tav>
                                        <p:tav tm="100000">
                                          <p:val>
                                            <p:strVal val="#ppt_x"/>
                                          </p:val>
                                        </p:tav>
                                      </p:tavLst>
                                    </p:anim>
                                    <p:anim calcmode="lin" valueType="num">
                                      <p:cBhvr additive="base">
                                        <p:cTn id="78" dur="500" fill="hold"/>
                                        <p:tgtEl>
                                          <p:spTgt spid="24988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49886"/>
                                        </p:tgtEl>
                                        <p:attrNameLst>
                                          <p:attrName>style.visibility</p:attrName>
                                        </p:attrNameLst>
                                      </p:cBhvr>
                                      <p:to>
                                        <p:strVal val="visible"/>
                                      </p:to>
                                    </p:set>
                                    <p:anim calcmode="lin" valueType="num">
                                      <p:cBhvr additive="base">
                                        <p:cTn id="81" dur="500" fill="hold"/>
                                        <p:tgtEl>
                                          <p:spTgt spid="249886"/>
                                        </p:tgtEl>
                                        <p:attrNameLst>
                                          <p:attrName>ppt_x</p:attrName>
                                        </p:attrNameLst>
                                      </p:cBhvr>
                                      <p:tavLst>
                                        <p:tav tm="0">
                                          <p:val>
                                            <p:strVal val="#ppt_x"/>
                                          </p:val>
                                        </p:tav>
                                        <p:tav tm="100000">
                                          <p:val>
                                            <p:strVal val="#ppt_x"/>
                                          </p:val>
                                        </p:tav>
                                      </p:tavLst>
                                    </p:anim>
                                    <p:anim calcmode="lin" valueType="num">
                                      <p:cBhvr additive="base">
                                        <p:cTn id="82" dur="500" fill="hold"/>
                                        <p:tgtEl>
                                          <p:spTgt spid="24988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49890"/>
                                        </p:tgtEl>
                                        <p:attrNameLst>
                                          <p:attrName>style.visibility</p:attrName>
                                        </p:attrNameLst>
                                      </p:cBhvr>
                                      <p:to>
                                        <p:strVal val="visible"/>
                                      </p:to>
                                    </p:set>
                                    <p:anim calcmode="lin" valueType="num">
                                      <p:cBhvr additive="base">
                                        <p:cTn id="85" dur="500" fill="hold"/>
                                        <p:tgtEl>
                                          <p:spTgt spid="249890"/>
                                        </p:tgtEl>
                                        <p:attrNameLst>
                                          <p:attrName>ppt_x</p:attrName>
                                        </p:attrNameLst>
                                      </p:cBhvr>
                                      <p:tavLst>
                                        <p:tav tm="0">
                                          <p:val>
                                            <p:strVal val="#ppt_x"/>
                                          </p:val>
                                        </p:tav>
                                        <p:tav tm="100000">
                                          <p:val>
                                            <p:strVal val="#ppt_x"/>
                                          </p:val>
                                        </p:tav>
                                      </p:tavLst>
                                    </p:anim>
                                    <p:anim calcmode="lin" valueType="num">
                                      <p:cBhvr additive="base">
                                        <p:cTn id="86" dur="500" fill="hold"/>
                                        <p:tgtEl>
                                          <p:spTgt spid="24989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49887"/>
                                        </p:tgtEl>
                                        <p:attrNameLst>
                                          <p:attrName>style.visibility</p:attrName>
                                        </p:attrNameLst>
                                      </p:cBhvr>
                                      <p:to>
                                        <p:strVal val="visible"/>
                                      </p:to>
                                    </p:set>
                                    <p:anim calcmode="lin" valueType="num">
                                      <p:cBhvr additive="base">
                                        <p:cTn id="89" dur="500" fill="hold"/>
                                        <p:tgtEl>
                                          <p:spTgt spid="249887"/>
                                        </p:tgtEl>
                                        <p:attrNameLst>
                                          <p:attrName>ppt_x</p:attrName>
                                        </p:attrNameLst>
                                      </p:cBhvr>
                                      <p:tavLst>
                                        <p:tav tm="0">
                                          <p:val>
                                            <p:strVal val="#ppt_x"/>
                                          </p:val>
                                        </p:tav>
                                        <p:tav tm="100000">
                                          <p:val>
                                            <p:strVal val="#ppt_x"/>
                                          </p:val>
                                        </p:tav>
                                      </p:tavLst>
                                    </p:anim>
                                    <p:anim calcmode="lin" valueType="num">
                                      <p:cBhvr additive="base">
                                        <p:cTn id="90" dur="500" fill="hold"/>
                                        <p:tgtEl>
                                          <p:spTgt spid="249887"/>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49889"/>
                                        </p:tgtEl>
                                        <p:attrNameLst>
                                          <p:attrName>style.visibility</p:attrName>
                                        </p:attrNameLst>
                                      </p:cBhvr>
                                      <p:to>
                                        <p:strVal val="visible"/>
                                      </p:to>
                                    </p:set>
                                    <p:anim calcmode="lin" valueType="num">
                                      <p:cBhvr additive="base">
                                        <p:cTn id="93" dur="500" fill="hold"/>
                                        <p:tgtEl>
                                          <p:spTgt spid="249889"/>
                                        </p:tgtEl>
                                        <p:attrNameLst>
                                          <p:attrName>ppt_x</p:attrName>
                                        </p:attrNameLst>
                                      </p:cBhvr>
                                      <p:tavLst>
                                        <p:tav tm="0">
                                          <p:val>
                                            <p:strVal val="#ppt_x"/>
                                          </p:val>
                                        </p:tav>
                                        <p:tav tm="100000">
                                          <p:val>
                                            <p:strVal val="#ppt_x"/>
                                          </p:val>
                                        </p:tav>
                                      </p:tavLst>
                                    </p:anim>
                                    <p:anim calcmode="lin" valueType="num">
                                      <p:cBhvr additive="base">
                                        <p:cTn id="94" dur="500" fill="hold"/>
                                        <p:tgtEl>
                                          <p:spTgt spid="249889"/>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49891"/>
                                        </p:tgtEl>
                                        <p:attrNameLst>
                                          <p:attrName>style.visibility</p:attrName>
                                        </p:attrNameLst>
                                      </p:cBhvr>
                                      <p:to>
                                        <p:strVal val="visible"/>
                                      </p:to>
                                    </p:set>
                                    <p:anim calcmode="lin" valueType="num">
                                      <p:cBhvr additive="base">
                                        <p:cTn id="97" dur="500" fill="hold"/>
                                        <p:tgtEl>
                                          <p:spTgt spid="249891"/>
                                        </p:tgtEl>
                                        <p:attrNameLst>
                                          <p:attrName>ppt_x</p:attrName>
                                        </p:attrNameLst>
                                      </p:cBhvr>
                                      <p:tavLst>
                                        <p:tav tm="0">
                                          <p:val>
                                            <p:strVal val="#ppt_x"/>
                                          </p:val>
                                        </p:tav>
                                        <p:tav tm="100000">
                                          <p:val>
                                            <p:strVal val="#ppt_x"/>
                                          </p:val>
                                        </p:tav>
                                      </p:tavLst>
                                    </p:anim>
                                    <p:anim calcmode="lin" valueType="num">
                                      <p:cBhvr additive="base">
                                        <p:cTn id="98" dur="500" fill="hold"/>
                                        <p:tgtEl>
                                          <p:spTgt spid="2498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76" grpId="0" animBg="1"/>
      <p:bldP spid="249878" grpId="0" animBg="1"/>
      <p:bldP spid="249880" grpId="0" animBg="1"/>
      <p:bldP spid="249882" grpId="0" animBg="1"/>
      <p:bldP spid="249883" grpId="0" animBg="1"/>
      <p:bldP spid="249885" grpId="0" animBg="1"/>
      <p:bldP spid="249886" grpId="0" animBg="1"/>
      <p:bldP spid="249887" grpId="0" animBg="1"/>
      <p:bldP spid="249888" grpId="0" animBg="1"/>
      <p:bldP spid="249889" grpId="0" animBg="1"/>
      <p:bldP spid="249890" grpId="0" animBg="1"/>
      <p:bldP spid="249891" grpId="0" animBg="1"/>
      <p:bldP spid="2498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a:xfrm>
            <a:off x="6934200" y="5487213"/>
            <a:ext cx="2133600" cy="476250"/>
          </a:xfrm>
        </p:spPr>
        <p:txBody>
          <a:bodyPr/>
          <a:lstStyle/>
          <a:p>
            <a:fld id="{194C625B-C295-4774-B141-0AA8F6B5A69C}" type="slidenum">
              <a:rPr lang="ar-SA" altLang="fa-IR" sz="2400"/>
              <a:pPr/>
              <a:t>7</a:t>
            </a:fld>
            <a:endParaRPr lang="en-US" altLang="fa-IR" sz="2400" dirty="0"/>
          </a:p>
        </p:txBody>
      </p:sp>
      <p:sp>
        <p:nvSpPr>
          <p:cNvPr id="250884" name="Text Box 4">
            <a:hlinkClick r:id="rId2" action="ppaction://hlinksldjump"/>
          </p:cNvPr>
          <p:cNvSpPr txBox="1">
            <a:spLocks noChangeArrowheads="1"/>
          </p:cNvSpPr>
          <p:nvPr/>
        </p:nvSpPr>
        <p:spPr bwMode="auto">
          <a:xfrm>
            <a:off x="919387" y="933838"/>
            <a:ext cx="8001000" cy="118032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fa-IR" altLang="fa-IR" sz="2800" dirty="0">
                <a:solidFill>
                  <a:srgbClr val="000000"/>
                </a:solidFill>
              </a:rPr>
              <a:t>نياز به هر يك از علوم </a:t>
            </a:r>
            <a:r>
              <a:rPr lang="fa-IR" altLang="fa-IR" sz="2800" dirty="0" smtClean="0">
                <a:solidFill>
                  <a:srgbClr val="000000"/>
                </a:solidFill>
              </a:rPr>
              <a:t>پزشكي، مهندسي، </a:t>
            </a:r>
            <a:r>
              <a:rPr lang="fa-IR" altLang="fa-IR" sz="2800" dirty="0">
                <a:solidFill>
                  <a:srgbClr val="000000"/>
                </a:solidFill>
              </a:rPr>
              <a:t>هنري و ... به سه روش رفع مي </a:t>
            </a:r>
            <a:r>
              <a:rPr lang="fa-IR" altLang="fa-IR" sz="2800" dirty="0" smtClean="0">
                <a:solidFill>
                  <a:srgbClr val="000000"/>
                </a:solidFill>
              </a:rPr>
              <a:t>گردد: </a:t>
            </a:r>
            <a:endParaRPr lang="en-US" altLang="fa-IR" sz="2800" dirty="0">
              <a:solidFill>
                <a:srgbClr val="000000"/>
              </a:solidFill>
            </a:endParaRPr>
          </a:p>
        </p:txBody>
      </p:sp>
      <p:sp>
        <p:nvSpPr>
          <p:cNvPr id="250900" name="Text Box 20">
            <a:hlinkClick r:id="rId2" action="ppaction://hlinksldjump"/>
          </p:cNvPr>
          <p:cNvSpPr txBox="1">
            <a:spLocks noChangeArrowheads="1"/>
          </p:cNvSpPr>
          <p:nvPr/>
        </p:nvSpPr>
        <p:spPr bwMode="auto">
          <a:xfrm>
            <a:off x="930274" y="2286000"/>
            <a:ext cx="7908926" cy="1212640"/>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pPr>
            <a:r>
              <a:rPr lang="fa-IR" altLang="fa-IR" sz="2800" dirty="0">
                <a:solidFill>
                  <a:srgbClr val="000000"/>
                </a:solidFill>
              </a:rPr>
              <a:t>1- آدمي به قدري عالم مي</a:t>
            </a:r>
            <a:r>
              <a:rPr lang="fa-IR" altLang="fa-IR" sz="100" dirty="0">
                <a:solidFill>
                  <a:srgbClr val="000000"/>
                </a:solidFill>
              </a:rPr>
              <a:t> </a:t>
            </a:r>
            <a:r>
              <a:rPr lang="fa-IR" altLang="fa-IR" sz="2800" dirty="0">
                <a:solidFill>
                  <a:srgbClr val="000000"/>
                </a:solidFill>
              </a:rPr>
              <a:t>گردد كه خود توان تشخيص و رفع نياز را دارد كه به تشخيص خود عمل مي</a:t>
            </a:r>
            <a:r>
              <a:rPr lang="fa-IR" altLang="fa-IR" sz="100" dirty="0">
                <a:solidFill>
                  <a:srgbClr val="000000"/>
                </a:solidFill>
              </a:rPr>
              <a:t> </a:t>
            </a:r>
            <a:r>
              <a:rPr lang="fa-IR" altLang="fa-IR" sz="2800" dirty="0" smtClean="0">
                <a:solidFill>
                  <a:srgbClr val="000000"/>
                </a:solidFill>
              </a:rPr>
              <a:t>كند. </a:t>
            </a:r>
            <a:endParaRPr lang="en-US" altLang="fa-IR" sz="2800" dirty="0">
              <a:solidFill>
                <a:srgbClr val="000000"/>
              </a:solidFill>
            </a:endParaRPr>
          </a:p>
        </p:txBody>
      </p:sp>
      <p:sp>
        <p:nvSpPr>
          <p:cNvPr id="250901" name="Text Box 21">
            <a:hlinkClick r:id="rId2" action="ppaction://hlinksldjump"/>
          </p:cNvPr>
          <p:cNvSpPr txBox="1">
            <a:spLocks noChangeArrowheads="1"/>
          </p:cNvSpPr>
          <p:nvPr/>
        </p:nvSpPr>
        <p:spPr bwMode="auto">
          <a:xfrm>
            <a:off x="762000" y="3765494"/>
            <a:ext cx="8001000" cy="620170"/>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pPr>
            <a:r>
              <a:rPr lang="fa-IR" altLang="fa-IR" sz="2800" dirty="0">
                <a:solidFill>
                  <a:srgbClr val="000000"/>
                </a:solidFill>
              </a:rPr>
              <a:t>2- از برترين عالم آن علم تبعيت مي</a:t>
            </a:r>
            <a:r>
              <a:rPr lang="fa-IR" altLang="fa-IR" sz="100" dirty="0">
                <a:solidFill>
                  <a:srgbClr val="000000"/>
                </a:solidFill>
              </a:rPr>
              <a:t> </a:t>
            </a:r>
            <a:r>
              <a:rPr lang="fa-IR" altLang="fa-IR" sz="2800" dirty="0">
                <a:solidFill>
                  <a:srgbClr val="000000"/>
                </a:solidFill>
              </a:rPr>
              <a:t>كند. </a:t>
            </a:r>
            <a:endParaRPr lang="en-US" altLang="fa-IR" sz="2800" dirty="0">
              <a:solidFill>
                <a:srgbClr val="000000"/>
              </a:solidFill>
            </a:endParaRPr>
          </a:p>
        </p:txBody>
      </p:sp>
      <p:sp>
        <p:nvSpPr>
          <p:cNvPr id="250902" name="Text Box 22">
            <a:hlinkClick r:id="rId2" action="ppaction://hlinksldjump"/>
          </p:cNvPr>
          <p:cNvSpPr txBox="1">
            <a:spLocks noChangeArrowheads="1"/>
          </p:cNvSpPr>
          <p:nvPr/>
        </p:nvSpPr>
        <p:spPr bwMode="auto">
          <a:xfrm>
            <a:off x="762000" y="4506316"/>
            <a:ext cx="8001000" cy="620170"/>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30000"/>
              </a:lnSpc>
            </a:pPr>
            <a:r>
              <a:rPr lang="fa-IR" altLang="fa-IR" sz="2800" dirty="0">
                <a:solidFill>
                  <a:srgbClr val="000000"/>
                </a:solidFill>
              </a:rPr>
              <a:t>3- از چند عالم برتر آن علم تبعيت مي</a:t>
            </a:r>
            <a:r>
              <a:rPr lang="fa-IR" altLang="fa-IR" sz="100" dirty="0">
                <a:solidFill>
                  <a:srgbClr val="000000"/>
                </a:solidFill>
              </a:rPr>
              <a:t> </a:t>
            </a:r>
            <a:r>
              <a:rPr lang="fa-IR" altLang="fa-IR" sz="2800" dirty="0">
                <a:solidFill>
                  <a:srgbClr val="000000"/>
                </a:solidFill>
              </a:rPr>
              <a:t>كند. </a:t>
            </a:r>
            <a:endParaRPr lang="en-US" altLang="fa-IR" sz="2800" dirty="0">
              <a:solidFill>
                <a:srgbClr val="000000"/>
              </a:solidFill>
            </a:endParaRPr>
          </a:p>
        </p:txBody>
      </p:sp>
      <p:grpSp>
        <p:nvGrpSpPr>
          <p:cNvPr id="250903" name="Group 23"/>
          <p:cNvGrpSpPr>
            <a:grpSpLocks/>
          </p:cNvGrpSpPr>
          <p:nvPr/>
        </p:nvGrpSpPr>
        <p:grpSpPr bwMode="auto">
          <a:xfrm>
            <a:off x="685800" y="381000"/>
            <a:ext cx="8153400" cy="5791200"/>
            <a:chOff x="346" y="351"/>
            <a:chExt cx="5136" cy="3648"/>
          </a:xfrm>
        </p:grpSpPr>
        <p:sp>
          <p:nvSpPr>
            <p:cNvPr id="250904" name="Rectangle 24"/>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50905" name="Rectangle 25"/>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50906" name="Rectangle 26"/>
          <p:cNvSpPr>
            <a:spLocks noChangeArrowheads="1"/>
          </p:cNvSpPr>
          <p:nvPr/>
        </p:nvSpPr>
        <p:spPr bwMode="auto">
          <a:xfrm rot="16200000">
            <a:off x="-1533876" y="2830610"/>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3366"/>
                </a:solidFill>
              </a:rPr>
              <a:t>درس اول : احكام تقليد</a:t>
            </a:r>
            <a:endParaRPr lang="en-US" altLang="fa-IR" sz="2800" dirty="0">
              <a:solidFill>
                <a:srgbClr val="003366"/>
              </a:solidFill>
            </a:endParaRPr>
          </a:p>
        </p:txBody>
      </p:sp>
      <p:sp>
        <p:nvSpPr>
          <p:cNvPr id="17"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18" name="TextBox 17"/>
          <p:cNvSpPr txBox="1"/>
          <p:nvPr/>
        </p:nvSpPr>
        <p:spPr>
          <a:xfrm>
            <a:off x="28755" y="6092008"/>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
        <p:nvSpPr>
          <p:cNvPr id="250882" name="Text Box 2">
            <a:hlinkClick r:id="rId2" action="ppaction://hlinksldjump"/>
          </p:cNvPr>
          <p:cNvSpPr txBox="1">
            <a:spLocks noChangeArrowheads="1"/>
          </p:cNvSpPr>
          <p:nvPr/>
        </p:nvSpPr>
        <p:spPr bwMode="auto">
          <a:xfrm>
            <a:off x="1752600" y="242887"/>
            <a:ext cx="7086600" cy="59531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a:lnSpc>
                <a:spcPct val="100000"/>
              </a:lnSpc>
            </a:pPr>
            <a:r>
              <a:rPr lang="fa-IR" altLang="fa-IR" sz="3300" dirty="0">
                <a:ln w="6600">
                  <a:solidFill>
                    <a:schemeClr val="accent2"/>
                  </a:solidFill>
                  <a:prstDash val="solid"/>
                </a:ln>
                <a:solidFill>
                  <a:srgbClr val="FFFFFF"/>
                </a:solidFill>
                <a:effectLst>
                  <a:outerShdw dist="38100" dir="2700000" algn="tl" rotWithShape="0">
                    <a:schemeClr val="accent2"/>
                  </a:outerShdw>
                </a:effectLst>
              </a:rPr>
              <a:t>رفع نیاز علم </a:t>
            </a:r>
            <a:endParaRPr lang="en-US" altLang="fa-IR" sz="330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50882"/>
                                        </p:tgtEl>
                                        <p:attrNameLst>
                                          <p:attrName>style.visibility</p:attrName>
                                        </p:attrNameLst>
                                      </p:cBhvr>
                                      <p:to>
                                        <p:strVal val="visible"/>
                                      </p:to>
                                    </p:set>
                                    <p:anim calcmode="lin" valueType="num">
                                      <p:cBhvr>
                                        <p:cTn id="7" dur="1000" fill="hold"/>
                                        <p:tgtEl>
                                          <p:spTgt spid="250882"/>
                                        </p:tgtEl>
                                        <p:attrNameLst>
                                          <p:attrName>ppt_x</p:attrName>
                                        </p:attrNameLst>
                                      </p:cBhvr>
                                      <p:tavLst>
                                        <p:tav tm="0">
                                          <p:val>
                                            <p:strVal val="#ppt_x-.2"/>
                                          </p:val>
                                        </p:tav>
                                        <p:tav tm="100000">
                                          <p:val>
                                            <p:strVal val="#ppt_x"/>
                                          </p:val>
                                        </p:tav>
                                      </p:tavLst>
                                    </p:anim>
                                    <p:anim calcmode="lin" valueType="num">
                                      <p:cBhvr>
                                        <p:cTn id="8" dur="1000" fill="hold"/>
                                        <p:tgtEl>
                                          <p:spTgt spid="2508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08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50884"/>
                                        </p:tgtEl>
                                        <p:attrNameLst>
                                          <p:attrName>style.visibility</p:attrName>
                                        </p:attrNameLst>
                                      </p:cBhvr>
                                      <p:to>
                                        <p:strVal val="visible"/>
                                      </p:to>
                                    </p:set>
                                    <p:anim calcmode="lin" valueType="num">
                                      <p:cBhvr>
                                        <p:cTn id="14" dur="1000" fill="hold"/>
                                        <p:tgtEl>
                                          <p:spTgt spid="250884"/>
                                        </p:tgtEl>
                                        <p:attrNameLst>
                                          <p:attrName>ppt_x</p:attrName>
                                        </p:attrNameLst>
                                      </p:cBhvr>
                                      <p:tavLst>
                                        <p:tav tm="0">
                                          <p:val>
                                            <p:strVal val="#ppt_x-.2"/>
                                          </p:val>
                                        </p:tav>
                                        <p:tav tm="100000">
                                          <p:val>
                                            <p:strVal val="#ppt_x"/>
                                          </p:val>
                                        </p:tav>
                                      </p:tavLst>
                                    </p:anim>
                                    <p:anim calcmode="lin" valueType="num">
                                      <p:cBhvr>
                                        <p:cTn id="15" dur="1000" fill="hold"/>
                                        <p:tgtEl>
                                          <p:spTgt spid="25088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5088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250900"/>
                                        </p:tgtEl>
                                        <p:attrNameLst>
                                          <p:attrName>style.visibility</p:attrName>
                                        </p:attrNameLst>
                                      </p:cBhvr>
                                      <p:to>
                                        <p:strVal val="visible"/>
                                      </p:to>
                                    </p:set>
                                    <p:anim calcmode="lin" valueType="num">
                                      <p:cBhvr>
                                        <p:cTn id="21" dur="500" fill="hold"/>
                                        <p:tgtEl>
                                          <p:spTgt spid="250900"/>
                                        </p:tgtEl>
                                        <p:attrNameLst>
                                          <p:attrName>ppt_w</p:attrName>
                                        </p:attrNameLst>
                                      </p:cBhvr>
                                      <p:tavLst>
                                        <p:tav tm="0">
                                          <p:val>
                                            <p:fltVal val="0"/>
                                          </p:val>
                                        </p:tav>
                                        <p:tav tm="100000">
                                          <p:val>
                                            <p:strVal val="#ppt_w"/>
                                          </p:val>
                                        </p:tav>
                                      </p:tavLst>
                                    </p:anim>
                                    <p:anim calcmode="lin" valueType="num">
                                      <p:cBhvr>
                                        <p:cTn id="22" dur="500" fill="hold"/>
                                        <p:tgtEl>
                                          <p:spTgt spid="250900"/>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1" nodeType="clickEffect">
                                  <p:stCondLst>
                                    <p:cond delay="0"/>
                                  </p:stCondLst>
                                  <p:childTnLst>
                                    <p:set>
                                      <p:cBhvr>
                                        <p:cTn id="26" dur="1" fill="hold">
                                          <p:stCondLst>
                                            <p:cond delay="0"/>
                                          </p:stCondLst>
                                        </p:cTn>
                                        <p:tgtEl>
                                          <p:spTgt spid="250901"/>
                                        </p:tgtEl>
                                        <p:attrNameLst>
                                          <p:attrName>style.visibility</p:attrName>
                                        </p:attrNameLst>
                                      </p:cBhvr>
                                      <p:to>
                                        <p:strVal val="visible"/>
                                      </p:to>
                                    </p:set>
                                    <p:anim calcmode="lin" valueType="num">
                                      <p:cBhvr>
                                        <p:cTn id="27" dur="500" fill="hold"/>
                                        <p:tgtEl>
                                          <p:spTgt spid="250901"/>
                                        </p:tgtEl>
                                        <p:attrNameLst>
                                          <p:attrName>ppt_w</p:attrName>
                                        </p:attrNameLst>
                                      </p:cBhvr>
                                      <p:tavLst>
                                        <p:tav tm="0">
                                          <p:val>
                                            <p:fltVal val="0"/>
                                          </p:val>
                                        </p:tav>
                                        <p:tav tm="100000">
                                          <p:val>
                                            <p:strVal val="#ppt_w"/>
                                          </p:val>
                                        </p:tav>
                                      </p:tavLst>
                                    </p:anim>
                                    <p:anim calcmode="lin" valueType="num">
                                      <p:cBhvr>
                                        <p:cTn id="28" dur="500" fill="hold"/>
                                        <p:tgtEl>
                                          <p:spTgt spid="250901"/>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1" nodeType="clickEffect">
                                  <p:stCondLst>
                                    <p:cond delay="0"/>
                                  </p:stCondLst>
                                  <p:childTnLst>
                                    <p:set>
                                      <p:cBhvr>
                                        <p:cTn id="32" dur="1" fill="hold">
                                          <p:stCondLst>
                                            <p:cond delay="0"/>
                                          </p:stCondLst>
                                        </p:cTn>
                                        <p:tgtEl>
                                          <p:spTgt spid="250902"/>
                                        </p:tgtEl>
                                        <p:attrNameLst>
                                          <p:attrName>style.visibility</p:attrName>
                                        </p:attrNameLst>
                                      </p:cBhvr>
                                      <p:to>
                                        <p:strVal val="visible"/>
                                      </p:to>
                                    </p:set>
                                    <p:anim calcmode="lin" valueType="num">
                                      <p:cBhvr>
                                        <p:cTn id="33" dur="500" fill="hold"/>
                                        <p:tgtEl>
                                          <p:spTgt spid="250902"/>
                                        </p:tgtEl>
                                        <p:attrNameLst>
                                          <p:attrName>ppt_w</p:attrName>
                                        </p:attrNameLst>
                                      </p:cBhvr>
                                      <p:tavLst>
                                        <p:tav tm="0">
                                          <p:val>
                                            <p:fltVal val="0"/>
                                          </p:val>
                                        </p:tav>
                                        <p:tav tm="100000">
                                          <p:val>
                                            <p:strVal val="#ppt_w"/>
                                          </p:val>
                                        </p:tav>
                                      </p:tavLst>
                                    </p:anim>
                                    <p:anim calcmode="lin" valueType="num">
                                      <p:cBhvr>
                                        <p:cTn id="34" dur="500" fill="hold"/>
                                        <p:tgtEl>
                                          <p:spTgt spid="2509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4" grpId="0"/>
      <p:bldP spid="250900" grpId="0"/>
      <p:bldP spid="250901" grpId="1"/>
      <p:bldP spid="250902" grpId="1"/>
      <p:bldP spid="2508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4"/>
          <p:cNvSpPr>
            <a:spLocks noGrp="1"/>
          </p:cNvSpPr>
          <p:nvPr>
            <p:ph type="sldNum" sz="quarter" idx="12"/>
          </p:nvPr>
        </p:nvSpPr>
        <p:spPr>
          <a:xfrm>
            <a:off x="7010400" y="5475833"/>
            <a:ext cx="2133600" cy="476250"/>
          </a:xfrm>
        </p:spPr>
        <p:txBody>
          <a:bodyPr/>
          <a:lstStyle/>
          <a:p>
            <a:fld id="{3EBF1A8A-A154-4C77-9F81-9AD4CEB9BFB8}" type="slidenum">
              <a:rPr lang="ar-SA" altLang="fa-IR" sz="2400"/>
              <a:pPr/>
              <a:t>8</a:t>
            </a:fld>
            <a:endParaRPr lang="en-US" altLang="fa-IR" sz="2400" dirty="0"/>
          </a:p>
        </p:txBody>
      </p:sp>
      <p:sp>
        <p:nvSpPr>
          <p:cNvPr id="251908" name="Text Box 4">
            <a:hlinkClick r:id="rId2" action="ppaction://hlinksldjump"/>
          </p:cNvPr>
          <p:cNvSpPr txBox="1">
            <a:spLocks noChangeArrowheads="1"/>
          </p:cNvSpPr>
          <p:nvPr/>
        </p:nvSpPr>
        <p:spPr bwMode="auto">
          <a:xfrm>
            <a:off x="1368028" y="1338147"/>
            <a:ext cx="7275356" cy="3613297"/>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pPr>
            <a:r>
              <a:rPr lang="fa-IR" altLang="fa-IR" sz="4400" dirty="0">
                <a:solidFill>
                  <a:srgbClr val="000000"/>
                </a:solidFill>
              </a:rPr>
              <a:t>عقيده مسلمان به اصول دين </a:t>
            </a:r>
            <a:r>
              <a:rPr lang="fa-IR" altLang="fa-IR" sz="3200" dirty="0">
                <a:solidFill>
                  <a:srgbClr val="000000"/>
                </a:solidFill>
              </a:rPr>
              <a:t>(توحيد، نبوت، معاد)</a:t>
            </a:r>
            <a:r>
              <a:rPr lang="fa-IR" altLang="fa-IR" sz="4400" dirty="0">
                <a:solidFill>
                  <a:srgbClr val="000000"/>
                </a:solidFill>
              </a:rPr>
              <a:t> بايد از روي </a:t>
            </a:r>
            <a:r>
              <a:rPr lang="fa-IR" altLang="fa-IR" sz="4400" dirty="0" smtClean="0">
                <a:solidFill>
                  <a:srgbClr val="000000"/>
                </a:solidFill>
              </a:rPr>
              <a:t>دليل، </a:t>
            </a:r>
            <a:r>
              <a:rPr lang="fa-IR" altLang="fa-IR" sz="4400" dirty="0">
                <a:solidFill>
                  <a:srgbClr val="000000"/>
                </a:solidFill>
              </a:rPr>
              <a:t>بصيرت و </a:t>
            </a:r>
            <a:r>
              <a:rPr lang="fa-IR" altLang="fa-IR" sz="4400" dirty="0" smtClean="0">
                <a:solidFill>
                  <a:srgbClr val="000000"/>
                </a:solidFill>
              </a:rPr>
              <a:t>يقين(</a:t>
            </a:r>
            <a:r>
              <a:rPr lang="fa-IR" altLang="fa-IR" sz="2400" dirty="0" smtClean="0">
                <a:solidFill>
                  <a:srgbClr val="000000"/>
                </a:solidFill>
              </a:rPr>
              <a:t>هر </a:t>
            </a:r>
            <a:r>
              <a:rPr lang="fa-IR" altLang="fa-IR" sz="2400" dirty="0">
                <a:solidFill>
                  <a:srgbClr val="000000"/>
                </a:solidFill>
              </a:rPr>
              <a:t>كس به فراخور حال خويش</a:t>
            </a:r>
            <a:r>
              <a:rPr lang="fa-IR" altLang="fa-IR" sz="4400" dirty="0">
                <a:solidFill>
                  <a:srgbClr val="000000"/>
                </a:solidFill>
              </a:rPr>
              <a:t>) بوده </a:t>
            </a:r>
            <a:r>
              <a:rPr lang="fa-IR" altLang="fa-IR" sz="4400" dirty="0" smtClean="0">
                <a:solidFill>
                  <a:srgbClr val="000000"/>
                </a:solidFill>
              </a:rPr>
              <a:t>و نمي </a:t>
            </a:r>
            <a:r>
              <a:rPr lang="fa-IR" altLang="fa-IR" sz="4400" dirty="0">
                <a:solidFill>
                  <a:srgbClr val="000000"/>
                </a:solidFill>
              </a:rPr>
              <a:t>تواند تقليدي باشد. </a:t>
            </a:r>
            <a:endParaRPr lang="en-US" altLang="fa-IR" sz="4400" dirty="0">
              <a:solidFill>
                <a:srgbClr val="000000"/>
              </a:solidFill>
            </a:endParaRPr>
          </a:p>
        </p:txBody>
      </p:sp>
      <p:grpSp>
        <p:nvGrpSpPr>
          <p:cNvPr id="251916" name="Group 12"/>
          <p:cNvGrpSpPr>
            <a:grpSpLocks/>
          </p:cNvGrpSpPr>
          <p:nvPr/>
        </p:nvGrpSpPr>
        <p:grpSpPr bwMode="auto">
          <a:xfrm>
            <a:off x="685800" y="381000"/>
            <a:ext cx="8153400" cy="5791200"/>
            <a:chOff x="346" y="351"/>
            <a:chExt cx="5136" cy="3648"/>
          </a:xfrm>
        </p:grpSpPr>
        <p:sp>
          <p:nvSpPr>
            <p:cNvPr id="251917" name="Rectangle 13"/>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51918" name="Rectangle 14"/>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51920" name="Rectangle 16"/>
          <p:cNvSpPr>
            <a:spLocks noChangeArrowheads="1"/>
          </p:cNvSpPr>
          <p:nvPr/>
        </p:nvSpPr>
        <p:spPr bwMode="auto">
          <a:xfrm rot="16200000">
            <a:off x="-1392035" y="2883901"/>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3366"/>
                </a:solidFill>
              </a:rPr>
              <a:t>درس اول : احكام تقليد</a:t>
            </a:r>
            <a:endParaRPr lang="en-US" altLang="fa-IR" sz="2800" dirty="0">
              <a:solidFill>
                <a:srgbClr val="003366"/>
              </a:solidFill>
            </a:endParaRPr>
          </a:p>
        </p:txBody>
      </p:sp>
      <p:sp>
        <p:nvSpPr>
          <p:cNvPr id="14"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15" name="TextBox 14"/>
          <p:cNvSpPr txBox="1"/>
          <p:nvPr/>
        </p:nvSpPr>
        <p:spPr>
          <a:xfrm>
            <a:off x="28755" y="6092008"/>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
        <p:nvSpPr>
          <p:cNvPr id="251906" name="Text Box 2">
            <a:hlinkClick r:id="rId2" action="ppaction://hlinksldjump"/>
          </p:cNvPr>
          <p:cNvSpPr txBox="1">
            <a:spLocks noChangeArrowheads="1"/>
          </p:cNvSpPr>
          <p:nvPr/>
        </p:nvSpPr>
        <p:spPr bwMode="auto">
          <a:xfrm>
            <a:off x="1752600" y="242887"/>
            <a:ext cx="7086600" cy="59531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a:lnSpc>
                <a:spcPct val="100000"/>
              </a:lnSpc>
            </a:pPr>
            <a:r>
              <a:rPr lang="fa-IR" altLang="fa-IR" sz="3300" dirty="0">
                <a:ln w="6600">
                  <a:solidFill>
                    <a:schemeClr val="accent2"/>
                  </a:solidFill>
                  <a:prstDash val="solid"/>
                </a:ln>
                <a:solidFill>
                  <a:srgbClr val="FFFFFF"/>
                </a:solidFill>
                <a:effectLst>
                  <a:outerShdw dist="38100" dir="2700000" algn="tl" rotWithShape="0">
                    <a:schemeClr val="accent2"/>
                  </a:outerShdw>
                </a:effectLst>
              </a:rPr>
              <a:t>تقلیدی نبودن اصول دین</a:t>
            </a:r>
            <a:endParaRPr lang="en-US" altLang="fa-IR" sz="3300"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51906"/>
                                        </p:tgtEl>
                                        <p:attrNameLst>
                                          <p:attrName>style.visibility</p:attrName>
                                        </p:attrNameLst>
                                      </p:cBhvr>
                                      <p:to>
                                        <p:strVal val="visible"/>
                                      </p:to>
                                    </p:set>
                                    <p:anim calcmode="lin" valueType="num">
                                      <p:cBhvr>
                                        <p:cTn id="7" dur="1000" fill="hold"/>
                                        <p:tgtEl>
                                          <p:spTgt spid="251906"/>
                                        </p:tgtEl>
                                        <p:attrNameLst>
                                          <p:attrName>ppt_x</p:attrName>
                                        </p:attrNameLst>
                                      </p:cBhvr>
                                      <p:tavLst>
                                        <p:tav tm="0">
                                          <p:val>
                                            <p:strVal val="#ppt_x-.2"/>
                                          </p:val>
                                        </p:tav>
                                        <p:tav tm="100000">
                                          <p:val>
                                            <p:strVal val="#ppt_x"/>
                                          </p:val>
                                        </p:tav>
                                      </p:tavLst>
                                    </p:anim>
                                    <p:anim calcmode="lin" valueType="num">
                                      <p:cBhvr>
                                        <p:cTn id="8" dur="1000" fill="hold"/>
                                        <p:tgtEl>
                                          <p:spTgt spid="2519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19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51908"/>
                                        </p:tgtEl>
                                        <p:attrNameLst>
                                          <p:attrName>style.visibility</p:attrName>
                                        </p:attrNameLst>
                                      </p:cBhvr>
                                      <p:to>
                                        <p:strVal val="visible"/>
                                      </p:to>
                                    </p:set>
                                    <p:anim calcmode="lin" valueType="num">
                                      <p:cBhvr>
                                        <p:cTn id="14" dur="1000" fill="hold"/>
                                        <p:tgtEl>
                                          <p:spTgt spid="251908"/>
                                        </p:tgtEl>
                                        <p:attrNameLst>
                                          <p:attrName>ppt_x</p:attrName>
                                        </p:attrNameLst>
                                      </p:cBhvr>
                                      <p:tavLst>
                                        <p:tav tm="0">
                                          <p:val>
                                            <p:strVal val="#ppt_x-.2"/>
                                          </p:val>
                                        </p:tav>
                                        <p:tav tm="100000">
                                          <p:val>
                                            <p:strVal val="#ppt_x"/>
                                          </p:val>
                                        </p:tav>
                                      </p:tavLst>
                                    </p:anim>
                                    <p:anim calcmode="lin" valueType="num">
                                      <p:cBhvr>
                                        <p:cTn id="15" dur="1000" fill="hold"/>
                                        <p:tgtEl>
                                          <p:spTgt spid="25190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51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8" grpId="0"/>
      <p:bldP spid="25190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a:xfrm>
            <a:off x="7010400" y="5233988"/>
            <a:ext cx="2133600" cy="476250"/>
          </a:xfrm>
        </p:spPr>
        <p:txBody>
          <a:bodyPr/>
          <a:lstStyle/>
          <a:p>
            <a:endParaRPr lang="en-US" altLang="fa-IR" sz="2400" dirty="0"/>
          </a:p>
          <a:p>
            <a:fld id="{78FAD052-2824-4E5B-9A06-DA525A4E1C21}" type="slidenum">
              <a:rPr lang="ar-SA" altLang="fa-IR" sz="2400" smtClean="0"/>
              <a:pPr/>
              <a:t>9</a:t>
            </a:fld>
            <a:endParaRPr lang="en-US" altLang="fa-IR" sz="4400" dirty="0"/>
          </a:p>
        </p:txBody>
      </p:sp>
      <p:sp>
        <p:nvSpPr>
          <p:cNvPr id="253956" name="Text Box 4">
            <a:hlinkClick r:id="rId2" action="ppaction://hlinksldjump"/>
          </p:cNvPr>
          <p:cNvSpPr txBox="1">
            <a:spLocks noChangeArrowheads="1"/>
          </p:cNvSpPr>
          <p:nvPr/>
        </p:nvSpPr>
        <p:spPr bwMode="auto">
          <a:xfrm>
            <a:off x="838200" y="876300"/>
            <a:ext cx="8001000" cy="469359"/>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fa-IR" altLang="fa-IR" sz="2000" dirty="0">
                <a:solidFill>
                  <a:srgbClr val="000000"/>
                </a:solidFill>
              </a:rPr>
              <a:t>در انجام فروع دين </a:t>
            </a:r>
            <a:r>
              <a:rPr lang="fa-IR" altLang="fa-IR" sz="1400" dirty="0">
                <a:solidFill>
                  <a:srgbClr val="000000"/>
                </a:solidFill>
              </a:rPr>
              <a:t>(احكام و دستورات عملي)</a:t>
            </a:r>
            <a:r>
              <a:rPr lang="fa-IR" altLang="fa-IR" sz="2000" dirty="0">
                <a:solidFill>
                  <a:srgbClr val="000000"/>
                </a:solidFill>
              </a:rPr>
              <a:t> مسلمانان به سه دسته اند: </a:t>
            </a:r>
            <a:endParaRPr lang="en-US" altLang="fa-IR" sz="2000" dirty="0">
              <a:solidFill>
                <a:srgbClr val="000000"/>
              </a:solidFill>
            </a:endParaRPr>
          </a:p>
        </p:txBody>
      </p:sp>
      <p:grpSp>
        <p:nvGrpSpPr>
          <p:cNvPr id="253965" name="Group 13"/>
          <p:cNvGrpSpPr>
            <a:grpSpLocks/>
          </p:cNvGrpSpPr>
          <p:nvPr/>
        </p:nvGrpSpPr>
        <p:grpSpPr bwMode="auto">
          <a:xfrm>
            <a:off x="685800" y="381000"/>
            <a:ext cx="8153400" cy="5791200"/>
            <a:chOff x="346" y="351"/>
            <a:chExt cx="5136" cy="3648"/>
          </a:xfrm>
        </p:grpSpPr>
        <p:sp>
          <p:nvSpPr>
            <p:cNvPr id="253958" name="Rectangle 6"/>
            <p:cNvSpPr>
              <a:spLocks noChangeArrowheads="1"/>
            </p:cNvSpPr>
            <p:nvPr/>
          </p:nvSpPr>
          <p:spPr bwMode="auto">
            <a:xfrm>
              <a:off x="346" y="480"/>
              <a:ext cx="5136" cy="48"/>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253959" name="Rectangle 7"/>
            <p:cNvSpPr>
              <a:spLocks noChangeArrowheads="1"/>
            </p:cNvSpPr>
            <p:nvPr/>
          </p:nvSpPr>
          <p:spPr bwMode="auto">
            <a:xfrm rot="5400000">
              <a:off x="-1329" y="2151"/>
              <a:ext cx="3648" cy="47"/>
            </a:xfrm>
            <a:prstGeom prst="rect">
              <a:avLst/>
            </a:prstGeom>
            <a:gradFill rotWithShape="1">
              <a:gsLst>
                <a:gs pos="0">
                  <a:srgbClr val="333333"/>
                </a:gs>
                <a:gs pos="100000">
                  <a:srgbClr val="333333">
                    <a:gamma/>
                    <a:tint val="44314"/>
                    <a:invGamma/>
                  </a:srgbClr>
                </a:gs>
              </a:gsLst>
              <a:lin ang="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grpSp>
      <p:sp>
        <p:nvSpPr>
          <p:cNvPr id="253961" name="Text Box 9">
            <a:hlinkClick r:id="rId2" action="ppaction://hlinksldjump"/>
          </p:cNvPr>
          <p:cNvSpPr txBox="1">
            <a:spLocks noChangeArrowheads="1"/>
          </p:cNvSpPr>
          <p:nvPr/>
        </p:nvSpPr>
        <p:spPr bwMode="auto">
          <a:xfrm>
            <a:off x="1034166" y="1525588"/>
            <a:ext cx="7805034" cy="572464"/>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pPr>
            <a:r>
              <a:rPr lang="fa-IR" altLang="fa-IR" sz="2400" dirty="0">
                <a:solidFill>
                  <a:srgbClr val="CC0000"/>
                </a:solidFill>
              </a:rPr>
              <a:t>1- مجتهد :</a:t>
            </a:r>
            <a:r>
              <a:rPr lang="fa-IR" altLang="fa-IR" sz="2400" dirty="0">
                <a:solidFill>
                  <a:srgbClr val="000000"/>
                </a:solidFill>
              </a:rPr>
              <a:t> مي تواند احكام را از روي دلايل شرعي تشخيص دهد. </a:t>
            </a:r>
            <a:endParaRPr lang="en-US" altLang="fa-IR" sz="2400" dirty="0">
              <a:solidFill>
                <a:srgbClr val="000000"/>
              </a:solidFill>
            </a:endParaRPr>
          </a:p>
        </p:txBody>
      </p:sp>
      <p:sp>
        <p:nvSpPr>
          <p:cNvPr id="253962" name="Text Box 10">
            <a:hlinkClick r:id="rId2" action="ppaction://hlinksldjump"/>
          </p:cNvPr>
          <p:cNvSpPr txBox="1">
            <a:spLocks noChangeArrowheads="1"/>
          </p:cNvSpPr>
          <p:nvPr/>
        </p:nvSpPr>
        <p:spPr bwMode="auto">
          <a:xfrm>
            <a:off x="1034166" y="2209800"/>
            <a:ext cx="7805034" cy="572464"/>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pPr>
            <a:r>
              <a:rPr lang="fa-IR" altLang="fa-IR" sz="2400" dirty="0">
                <a:solidFill>
                  <a:srgbClr val="CC0000"/>
                </a:solidFill>
              </a:rPr>
              <a:t>2- مقلد :</a:t>
            </a:r>
            <a:r>
              <a:rPr lang="fa-IR" altLang="fa-IR" sz="2400" dirty="0">
                <a:solidFill>
                  <a:srgbClr val="000000"/>
                </a:solidFill>
              </a:rPr>
              <a:t> به فتواي مجتهد واجد شرايط عمل مي كند.</a:t>
            </a:r>
            <a:endParaRPr lang="en-US" altLang="fa-IR" sz="2400" dirty="0">
              <a:solidFill>
                <a:srgbClr val="000000"/>
              </a:solidFill>
            </a:endParaRPr>
          </a:p>
        </p:txBody>
      </p:sp>
      <p:sp>
        <p:nvSpPr>
          <p:cNvPr id="253963" name="Text Box 11">
            <a:hlinkClick r:id="rId2" action="ppaction://hlinksldjump"/>
          </p:cNvPr>
          <p:cNvSpPr txBox="1">
            <a:spLocks noChangeArrowheads="1"/>
          </p:cNvSpPr>
          <p:nvPr/>
        </p:nvSpPr>
        <p:spPr bwMode="auto">
          <a:xfrm>
            <a:off x="1034166" y="2895600"/>
            <a:ext cx="7805034" cy="3063146"/>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30000"/>
              </a:lnSpc>
            </a:pPr>
            <a:r>
              <a:rPr lang="fa-IR" altLang="fa-IR" sz="2400" dirty="0">
                <a:solidFill>
                  <a:srgbClr val="CC0000"/>
                </a:solidFill>
              </a:rPr>
              <a:t>3- كساني كه عمل به احتياط مي كنند:</a:t>
            </a:r>
            <a:r>
              <a:rPr lang="fa-IR" altLang="fa-IR" sz="2400" dirty="0">
                <a:solidFill>
                  <a:srgbClr val="000000"/>
                </a:solidFill>
              </a:rPr>
              <a:t> يعني بر اساس نظريه تمام يا گروهي از مجتهدين وظيفه خود را انجام مي دهند و طوري به وظيفه خود عمل مي نمايند كه يقين كنند تكليف خود را انجام داده اند.</a:t>
            </a:r>
          </a:p>
          <a:p>
            <a:pPr algn="just">
              <a:lnSpc>
                <a:spcPct val="130000"/>
              </a:lnSpc>
            </a:pPr>
            <a:r>
              <a:rPr lang="fa-IR" altLang="fa-IR" sz="2400" dirty="0">
                <a:solidFill>
                  <a:srgbClr val="000000"/>
                </a:solidFill>
              </a:rPr>
              <a:t>مثلاً اگر عده اي از مجتهدين عملي را حرام مي دانند و عده ديگر مي گويند حرام </a:t>
            </a:r>
            <a:r>
              <a:rPr lang="fa-IR" altLang="fa-IR" sz="2400" dirty="0" smtClean="0">
                <a:solidFill>
                  <a:srgbClr val="000000"/>
                </a:solidFill>
              </a:rPr>
              <a:t>نيست، </a:t>
            </a:r>
            <a:r>
              <a:rPr lang="fa-IR" altLang="fa-IR" sz="2400" dirty="0">
                <a:solidFill>
                  <a:srgbClr val="000000"/>
                </a:solidFill>
              </a:rPr>
              <a:t>آن عمل را انجام ندهد و اگر عملي را بعضي واجب و بعضي مستحب مي </a:t>
            </a:r>
            <a:r>
              <a:rPr lang="fa-IR" altLang="fa-IR" sz="2400" dirty="0" smtClean="0">
                <a:solidFill>
                  <a:srgbClr val="000000"/>
                </a:solidFill>
              </a:rPr>
              <a:t>دانند، </a:t>
            </a:r>
            <a:r>
              <a:rPr lang="fa-IR" altLang="fa-IR" sz="2400" dirty="0">
                <a:solidFill>
                  <a:srgbClr val="000000"/>
                </a:solidFill>
              </a:rPr>
              <a:t>آن را به جا </a:t>
            </a:r>
            <a:r>
              <a:rPr lang="fa-IR" altLang="fa-IR" sz="2400" dirty="0" smtClean="0">
                <a:solidFill>
                  <a:srgbClr val="000000"/>
                </a:solidFill>
              </a:rPr>
              <a:t>آورد.</a:t>
            </a:r>
            <a:endParaRPr lang="en-US" altLang="fa-IR" sz="2400" dirty="0">
              <a:solidFill>
                <a:srgbClr val="000000"/>
              </a:solidFill>
            </a:endParaRPr>
          </a:p>
        </p:txBody>
      </p:sp>
      <p:sp>
        <p:nvSpPr>
          <p:cNvPr id="253966" name="Rectangle 14"/>
          <p:cNvSpPr>
            <a:spLocks noChangeArrowheads="1"/>
          </p:cNvSpPr>
          <p:nvPr/>
        </p:nvSpPr>
        <p:spPr bwMode="auto">
          <a:xfrm rot="16200000">
            <a:off x="-1485369" y="2938112"/>
            <a:ext cx="3810000" cy="781752"/>
          </a:xfrm>
          <a:prstGeom prst="rect">
            <a:avLst/>
          </a:prstGeom>
          <a:noFill/>
          <a:ln>
            <a:noFill/>
          </a:ln>
          <a:effectLst/>
          <a:extLst>
            <a:ext uri="{909E8E84-426E-40DD-AFC4-6F175D3DCCD1}">
              <a14:hiddenFill xmlns:a14="http://schemas.microsoft.com/office/drawing/2010/main">
                <a:gradFill rotWithShape="1">
                  <a:gsLst>
                    <a:gs pos="0">
                      <a:srgbClr val="FF0000"/>
                    </a:gs>
                    <a:gs pos="100000">
                      <a:schemeClr val="tx1"/>
                    </a:gs>
                  </a:gsLst>
                  <a:path path="rect">
                    <a:fillToRect l="100000" b="100000"/>
                  </a:path>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a-IR" altLang="fa-IR" sz="2800" dirty="0">
                <a:solidFill>
                  <a:srgbClr val="003366"/>
                </a:solidFill>
              </a:rPr>
              <a:t>درس اول : احكام تقليد</a:t>
            </a:r>
            <a:endParaRPr lang="en-US" altLang="fa-IR" sz="2800" dirty="0">
              <a:solidFill>
                <a:srgbClr val="003366"/>
              </a:solidFill>
            </a:endParaRPr>
          </a:p>
        </p:txBody>
      </p:sp>
      <p:sp>
        <p:nvSpPr>
          <p:cNvPr id="17" name="AutoShape 28"/>
          <p:cNvSpPr>
            <a:spLocks noChangeArrowheads="1"/>
          </p:cNvSpPr>
          <p:nvPr/>
        </p:nvSpPr>
        <p:spPr bwMode="auto">
          <a:xfrm>
            <a:off x="529828" y="228600"/>
            <a:ext cx="838200" cy="838200"/>
          </a:xfrm>
          <a:prstGeom prst="star8">
            <a:avLst>
              <a:gd name="adj" fmla="val 38250"/>
            </a:avLst>
          </a:prstGeom>
          <a:gradFill rotWithShape="1">
            <a:gsLst>
              <a:gs pos="0">
                <a:srgbClr val="FFCC00"/>
              </a:gs>
              <a:gs pos="100000">
                <a:srgbClr val="FFCC00">
                  <a:gamma/>
                  <a:shade val="46275"/>
                  <a:invGamma/>
                </a:srgbClr>
              </a:gs>
            </a:gsLst>
            <a:path path="shape">
              <a:fillToRect l="50000" t="50000" r="50000" b="50000"/>
            </a:path>
          </a:gra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fa-IR" altLang="fa-IR" dirty="0">
                <a:solidFill>
                  <a:srgbClr val="003300"/>
                </a:solidFill>
              </a:rPr>
              <a:t>احکام</a:t>
            </a:r>
            <a:endParaRPr lang="en-US" altLang="fa-IR" dirty="0">
              <a:solidFill>
                <a:srgbClr val="003300"/>
              </a:solidFill>
            </a:endParaRPr>
          </a:p>
        </p:txBody>
      </p:sp>
      <p:sp>
        <p:nvSpPr>
          <p:cNvPr id="18" name="TextBox 17"/>
          <p:cNvSpPr txBox="1"/>
          <p:nvPr/>
        </p:nvSpPr>
        <p:spPr>
          <a:xfrm>
            <a:off x="28755" y="6092008"/>
            <a:ext cx="2895600" cy="701731"/>
          </a:xfrm>
          <a:prstGeom prst="rect">
            <a:avLst/>
          </a:prstGeom>
          <a:noFill/>
        </p:spPr>
        <p:txBody>
          <a:bodyPr wrap="square" rtlCol="1">
            <a:spAutoFit/>
          </a:bodyPr>
          <a:lstStyle/>
          <a:p>
            <a:r>
              <a:rPr lang="en-US" b="0" dirty="0" smtClean="0">
                <a:effectLst>
                  <a:outerShdw blurRad="38100" dist="38100" dir="2700000" algn="tl">
                    <a:srgbClr val="000000">
                      <a:alpha val="43137"/>
                    </a:srgbClr>
                  </a:outerShdw>
                </a:effectLst>
                <a:latin typeface="Sitka Small" panose="02000505000000020004" pitchFamily="2" charset="0"/>
                <a:hlinkClick r:id="rId3"/>
              </a:rPr>
              <a:t>ziaossalehin.ir</a:t>
            </a:r>
            <a:endParaRPr lang="fa-IR" b="0" dirty="0">
              <a:effectLst>
                <a:outerShdw blurRad="38100" dist="38100" dir="2700000" algn="tl">
                  <a:srgbClr val="000000">
                    <a:alpha val="43137"/>
                  </a:srgbClr>
                </a:outerShdw>
              </a:effectLst>
              <a:latin typeface="Sitka Small" panose="02000505000000020004" pitchFamily="2" charset="0"/>
            </a:endParaRPr>
          </a:p>
        </p:txBody>
      </p:sp>
      <p:sp>
        <p:nvSpPr>
          <p:cNvPr id="253954" name="Text Box 2">
            <a:hlinkClick r:id="rId2" action="ppaction://hlinksldjump"/>
          </p:cNvPr>
          <p:cNvSpPr txBox="1">
            <a:spLocks noChangeArrowheads="1"/>
          </p:cNvSpPr>
          <p:nvPr/>
        </p:nvSpPr>
        <p:spPr bwMode="auto">
          <a:xfrm>
            <a:off x="1752600" y="242887"/>
            <a:ext cx="7086600" cy="595313"/>
          </a:xfrm>
          <a:prstGeom prst="rect">
            <a:avLst/>
          </a:prstGeom>
          <a:noFill/>
          <a:ln>
            <a:noFill/>
          </a:ln>
          <a:effectLst/>
          <a:extLst>
            <a:ext uri="{909E8E84-426E-40DD-AFC4-6F175D3DCCD1}">
              <a14:hiddenFill xmlns:a14="http://schemas.microsoft.com/office/drawing/2010/main">
                <a:gradFill rotWithShape="0">
                  <a:gsLst>
                    <a:gs pos="0">
                      <a:srgbClr val="FF5050"/>
                    </a:gs>
                    <a:gs pos="100000">
                      <a:srgbClr val="FFFF00"/>
                    </a:gs>
                  </a:gsLst>
                  <a:path path="rect">
                    <a:fillToRect r="100000" b="10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F0000"/>
                  </a:outerShdw>
                </a:effectLst>
              </a14:hiddenEffects>
            </a:ext>
          </a:extLst>
        </p:spPr>
        <p:txBody>
          <a:bodyPr>
            <a:spAutoFit/>
          </a:bodyPr>
          <a:lstStyle/>
          <a:p>
            <a:pPr algn="r">
              <a:lnSpc>
                <a:spcPct val="100000"/>
              </a:lnSpc>
            </a:pPr>
            <a:r>
              <a:rPr lang="fa-IR" altLang="fa-IR" sz="3300" dirty="0">
                <a:ln w="6600">
                  <a:solidFill>
                    <a:schemeClr val="accent2"/>
                  </a:solidFill>
                  <a:prstDash val="solid"/>
                </a:ln>
                <a:solidFill>
                  <a:srgbClr val="FFFFFF"/>
                </a:solidFill>
                <a:effectLst>
                  <a:outerShdw dist="38100" dir="2700000" algn="tl" rotWithShape="0">
                    <a:schemeClr val="accent2"/>
                  </a:outerShdw>
                </a:effectLst>
              </a:rPr>
              <a:t>تکلیف افراد در فروع دین</a:t>
            </a:r>
            <a:endParaRPr lang="en-US" altLang="fa-IR" sz="3300" dirty="0">
              <a:ln w="6600">
                <a:solidFill>
                  <a:schemeClr val="accent2"/>
                </a:solidFill>
                <a:prstDash val="solid"/>
              </a:ln>
              <a:solidFill>
                <a:srgbClr val="FFFFFF"/>
              </a:solidFill>
              <a:effectLst>
                <a:outerShdw dist="38100" dir="2700000" algn="tl" rotWithShape="0">
                  <a:schemeClr val="accent2"/>
                </a:outerShdw>
              </a:effectLst>
            </a:endParaRPr>
          </a:p>
        </p:txBody>
      </p:sp>
      <p:cxnSp>
        <p:nvCxnSpPr>
          <p:cNvPr id="3" name="Straight Connector 2"/>
          <p:cNvCxnSpPr/>
          <p:nvPr/>
        </p:nvCxnSpPr>
        <p:spPr>
          <a:xfrm flipH="1">
            <a:off x="1981200" y="1423988"/>
            <a:ext cx="5715000" cy="0"/>
          </a:xfrm>
          <a:prstGeom prst="line">
            <a:avLst/>
          </a:prstGeom>
          <a:ln w="38100">
            <a:solidFill>
              <a:srgbClr val="003366"/>
            </a:solidFill>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53954"/>
                                        </p:tgtEl>
                                        <p:attrNameLst>
                                          <p:attrName>style.visibility</p:attrName>
                                        </p:attrNameLst>
                                      </p:cBhvr>
                                      <p:to>
                                        <p:strVal val="visible"/>
                                      </p:to>
                                    </p:set>
                                    <p:anim calcmode="lin" valueType="num">
                                      <p:cBhvr>
                                        <p:cTn id="7" dur="1000" fill="hold"/>
                                        <p:tgtEl>
                                          <p:spTgt spid="253954"/>
                                        </p:tgtEl>
                                        <p:attrNameLst>
                                          <p:attrName>ppt_x</p:attrName>
                                        </p:attrNameLst>
                                      </p:cBhvr>
                                      <p:tavLst>
                                        <p:tav tm="0">
                                          <p:val>
                                            <p:strVal val="#ppt_x-.2"/>
                                          </p:val>
                                        </p:tav>
                                        <p:tav tm="100000">
                                          <p:val>
                                            <p:strVal val="#ppt_x"/>
                                          </p:val>
                                        </p:tav>
                                      </p:tavLst>
                                    </p:anim>
                                    <p:anim calcmode="lin" valueType="num">
                                      <p:cBhvr>
                                        <p:cTn id="8" dur="1000" fill="hold"/>
                                        <p:tgtEl>
                                          <p:spTgt spid="2539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39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53956"/>
                                        </p:tgtEl>
                                        <p:attrNameLst>
                                          <p:attrName>style.visibility</p:attrName>
                                        </p:attrNameLst>
                                      </p:cBhvr>
                                      <p:to>
                                        <p:strVal val="visible"/>
                                      </p:to>
                                    </p:set>
                                    <p:anim calcmode="lin" valueType="num">
                                      <p:cBhvr>
                                        <p:cTn id="14" dur="1000" fill="hold"/>
                                        <p:tgtEl>
                                          <p:spTgt spid="253956"/>
                                        </p:tgtEl>
                                        <p:attrNameLst>
                                          <p:attrName>ppt_x</p:attrName>
                                        </p:attrNameLst>
                                      </p:cBhvr>
                                      <p:tavLst>
                                        <p:tav tm="0">
                                          <p:val>
                                            <p:strVal val="#ppt_x-.2"/>
                                          </p:val>
                                        </p:tav>
                                        <p:tav tm="100000">
                                          <p:val>
                                            <p:strVal val="#ppt_x"/>
                                          </p:val>
                                        </p:tav>
                                      </p:tavLst>
                                    </p:anim>
                                    <p:anim calcmode="lin" valueType="num">
                                      <p:cBhvr>
                                        <p:cTn id="15" dur="1000" fill="hold"/>
                                        <p:tgtEl>
                                          <p:spTgt spid="25395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5395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53961"/>
                                        </p:tgtEl>
                                        <p:attrNameLst>
                                          <p:attrName>style.visibility</p:attrName>
                                        </p:attrNameLst>
                                      </p:cBhvr>
                                      <p:to>
                                        <p:strVal val="visible"/>
                                      </p:to>
                                    </p:set>
                                    <p:anim calcmode="lin" valueType="num">
                                      <p:cBhvr>
                                        <p:cTn id="21" dur="1000" fill="hold"/>
                                        <p:tgtEl>
                                          <p:spTgt spid="253961"/>
                                        </p:tgtEl>
                                        <p:attrNameLst>
                                          <p:attrName>ppt_w</p:attrName>
                                        </p:attrNameLst>
                                      </p:cBhvr>
                                      <p:tavLst>
                                        <p:tav tm="0">
                                          <p:val>
                                            <p:strVal val="#ppt_w*0.70"/>
                                          </p:val>
                                        </p:tav>
                                        <p:tav tm="100000">
                                          <p:val>
                                            <p:strVal val="#ppt_w"/>
                                          </p:val>
                                        </p:tav>
                                      </p:tavLst>
                                    </p:anim>
                                    <p:anim calcmode="lin" valueType="num">
                                      <p:cBhvr>
                                        <p:cTn id="22" dur="1000" fill="hold"/>
                                        <p:tgtEl>
                                          <p:spTgt spid="253961"/>
                                        </p:tgtEl>
                                        <p:attrNameLst>
                                          <p:attrName>ppt_h</p:attrName>
                                        </p:attrNameLst>
                                      </p:cBhvr>
                                      <p:tavLst>
                                        <p:tav tm="0">
                                          <p:val>
                                            <p:strVal val="#ppt_h"/>
                                          </p:val>
                                        </p:tav>
                                        <p:tav tm="100000">
                                          <p:val>
                                            <p:strVal val="#ppt_h"/>
                                          </p:val>
                                        </p:tav>
                                      </p:tavLst>
                                    </p:anim>
                                    <p:animEffect transition="in" filter="fade">
                                      <p:cBhvr>
                                        <p:cTn id="23" dur="1000"/>
                                        <p:tgtEl>
                                          <p:spTgt spid="25396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53962"/>
                                        </p:tgtEl>
                                        <p:attrNameLst>
                                          <p:attrName>style.visibility</p:attrName>
                                        </p:attrNameLst>
                                      </p:cBhvr>
                                      <p:to>
                                        <p:strVal val="visible"/>
                                      </p:to>
                                    </p:set>
                                    <p:anim calcmode="lin" valueType="num">
                                      <p:cBhvr>
                                        <p:cTn id="28" dur="1000" fill="hold"/>
                                        <p:tgtEl>
                                          <p:spTgt spid="253962"/>
                                        </p:tgtEl>
                                        <p:attrNameLst>
                                          <p:attrName>ppt_w</p:attrName>
                                        </p:attrNameLst>
                                      </p:cBhvr>
                                      <p:tavLst>
                                        <p:tav tm="0">
                                          <p:val>
                                            <p:strVal val="#ppt_w*0.70"/>
                                          </p:val>
                                        </p:tav>
                                        <p:tav tm="100000">
                                          <p:val>
                                            <p:strVal val="#ppt_w"/>
                                          </p:val>
                                        </p:tav>
                                      </p:tavLst>
                                    </p:anim>
                                    <p:anim calcmode="lin" valueType="num">
                                      <p:cBhvr>
                                        <p:cTn id="29" dur="1000" fill="hold"/>
                                        <p:tgtEl>
                                          <p:spTgt spid="253962"/>
                                        </p:tgtEl>
                                        <p:attrNameLst>
                                          <p:attrName>ppt_h</p:attrName>
                                        </p:attrNameLst>
                                      </p:cBhvr>
                                      <p:tavLst>
                                        <p:tav tm="0">
                                          <p:val>
                                            <p:strVal val="#ppt_h"/>
                                          </p:val>
                                        </p:tav>
                                        <p:tav tm="100000">
                                          <p:val>
                                            <p:strVal val="#ppt_h"/>
                                          </p:val>
                                        </p:tav>
                                      </p:tavLst>
                                    </p:anim>
                                    <p:animEffect transition="in" filter="fade">
                                      <p:cBhvr>
                                        <p:cTn id="30" dur="1000"/>
                                        <p:tgtEl>
                                          <p:spTgt spid="25396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53963"/>
                                        </p:tgtEl>
                                        <p:attrNameLst>
                                          <p:attrName>style.visibility</p:attrName>
                                        </p:attrNameLst>
                                      </p:cBhvr>
                                      <p:to>
                                        <p:strVal val="visible"/>
                                      </p:to>
                                    </p:set>
                                    <p:anim calcmode="lin" valueType="num">
                                      <p:cBhvr>
                                        <p:cTn id="35" dur="1000" fill="hold"/>
                                        <p:tgtEl>
                                          <p:spTgt spid="253963"/>
                                        </p:tgtEl>
                                        <p:attrNameLst>
                                          <p:attrName>ppt_w</p:attrName>
                                        </p:attrNameLst>
                                      </p:cBhvr>
                                      <p:tavLst>
                                        <p:tav tm="0">
                                          <p:val>
                                            <p:strVal val="#ppt_w*0.70"/>
                                          </p:val>
                                        </p:tav>
                                        <p:tav tm="100000">
                                          <p:val>
                                            <p:strVal val="#ppt_w"/>
                                          </p:val>
                                        </p:tav>
                                      </p:tavLst>
                                    </p:anim>
                                    <p:anim calcmode="lin" valueType="num">
                                      <p:cBhvr>
                                        <p:cTn id="36" dur="1000" fill="hold"/>
                                        <p:tgtEl>
                                          <p:spTgt spid="253963"/>
                                        </p:tgtEl>
                                        <p:attrNameLst>
                                          <p:attrName>ppt_h</p:attrName>
                                        </p:attrNameLst>
                                      </p:cBhvr>
                                      <p:tavLst>
                                        <p:tav tm="0">
                                          <p:val>
                                            <p:strVal val="#ppt_h"/>
                                          </p:val>
                                        </p:tav>
                                        <p:tav tm="100000">
                                          <p:val>
                                            <p:strVal val="#ppt_h"/>
                                          </p:val>
                                        </p:tav>
                                      </p:tavLst>
                                    </p:anim>
                                    <p:animEffect transition="in" filter="fade">
                                      <p:cBhvr>
                                        <p:cTn id="37" dur="1000"/>
                                        <p:tgtEl>
                                          <p:spTgt spid="253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6" grpId="0"/>
      <p:bldP spid="253961" grpId="0"/>
      <p:bldP spid="253962" grpId="0"/>
      <p:bldP spid="253963" grpId="0"/>
      <p:bldP spid="253954" grpId="0"/>
    </p:bldLst>
  </p:timing>
</p:sld>
</file>

<file path=ppt/theme/_rels/theme1.xml.rels><?xml version="1.0" encoding="UTF-8" standalone="yes"?>
<Relationships xmlns="http://schemas.openxmlformats.org/package/2006/relationships"><Relationship Id="rId1" Type="http://schemas.openxmlformats.org/officeDocument/2006/relationships/hyperlink" Target="http://www.ziaossalehin.ir/" TargetMode="External"/></Relationships>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rtlCol="1">
        <a:spAutoFit/>
      </a:bodyPr>
      <a:lstStyle>
        <a:defPPr>
          <a:defRPr b="0" dirty="0" smtClean="0">
            <a:effectLst>
              <a:outerShdw blurRad="38100" dist="38100" dir="2700000" algn="tl">
                <a:srgbClr val="000000">
                  <a:alpha val="43137"/>
                </a:srgbClr>
              </a:outerShdw>
            </a:effectLst>
            <a:latin typeface="Sitka Small" panose="02000505000000020004" pitchFamily="2" charset="0"/>
            <a:hlinkClick xmlns:r="http://schemas.openxmlformats.org/officeDocument/2006/relationships" r:id="rId1"/>
          </a:defRPr>
        </a:defPPr>
      </a:lstStyle>
    </a:txDef>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TM10001103[[fn=Headlines]]</Template>
  <TotalTime>3899</TotalTime>
  <Words>1785</Words>
  <Application>Microsoft Office PowerPoint</Application>
  <PresentationFormat>On-screen Show (4:3)</PresentationFormat>
  <Paragraphs>227</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Tahoma</vt:lpstr>
      <vt:lpstr>Wingdings</vt:lpstr>
      <vt:lpstr>B Zar</vt:lpstr>
      <vt:lpstr>Times New Roman</vt:lpstr>
      <vt:lpstr>Headlines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احکام تقلید</dc:title>
  <dc:creator>ضیاءالصالحین | www.ziaossalehin.ir</dc:creator>
  <cp:keywords>احکام کاربردی</cp:keywords>
  <cp:lastModifiedBy>ضیاءالصالحین | www.ziaossalehin.ir</cp:lastModifiedBy>
  <cp:revision>632</cp:revision>
  <cp:lastPrinted>2004-09-05T06:00:36Z</cp:lastPrinted>
  <dcterms:created xsi:type="dcterms:W3CDTF">2004-03-28T20:15:43Z</dcterms:created>
  <dcterms:modified xsi:type="dcterms:W3CDTF">2017-12-23T21:50:51Z</dcterms:modified>
  <cp:category>ضیاءالصالحین | www.ziaossalehin.ir</cp:category>
</cp:coreProperties>
</file>